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684" r:id="rId4"/>
  </p:sldMasterIdLst>
  <p:sldIdLst>
    <p:sldId id="256" r:id="rId5"/>
    <p:sldId id="257" r:id="rId6"/>
    <p:sldId id="258" r:id="rId7"/>
    <p:sldId id="259" r:id="rId8"/>
    <p:sldId id="260" r:id="rId9"/>
    <p:sldId id="262" r:id="rId10"/>
    <p:sldId id="263" r:id="rId11"/>
    <p:sldId id="264" r:id="rId12"/>
    <p:sldId id="265" r:id="rId13"/>
    <p:sldId id="266" r:id="rId14"/>
    <p:sldId id="267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96" y="-4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j0437745.w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-1"/>
            <a:ext cx="9144000" cy="868442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61588-18F4-4AF3-81B7-7BE5D6199ED3}" type="datetimeFigureOut">
              <a:rPr lang="en-US" smtClean="0"/>
              <a:pPr/>
              <a:t>11/8/2011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1B4E2-A2F3-4E09-8715-463765BC34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61588-18F4-4AF3-81B7-7BE5D6199ED3}" type="datetimeFigureOut">
              <a:rPr lang="en-US" smtClean="0"/>
              <a:pPr/>
              <a:t>11/8/2011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1B4E2-A2F3-4E09-8715-463765BC34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61588-18F4-4AF3-81B7-7BE5D6199ED3}" type="datetimeFigureOut">
              <a:rPr lang="en-US" smtClean="0"/>
              <a:pPr/>
              <a:t>11/8/2011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1B4E2-A2F3-4E09-8715-463765BC34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solidFill>
            <a:schemeClr val="bg1">
              <a:alpha val="93000"/>
            </a:schemeClr>
          </a:solidFill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solidFill>
            <a:schemeClr val="bg1">
              <a:alpha val="93000"/>
            </a:schemeClr>
          </a:solidFill>
        </p:spPr>
        <p:txBody>
          <a:bodyPr/>
          <a:lstStyle>
            <a:lvl1pPr marL="0" indent="0" algn="ctr">
              <a:buNone/>
              <a:defRPr>
                <a:solidFill>
                  <a:srgbClr val="FF66CC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solidFill>
            <a:schemeClr val="bg1">
              <a:alpha val="93000"/>
            </a:schemeClr>
          </a:solidFill>
        </p:spPr>
        <p:txBody>
          <a:bodyPr/>
          <a:lstStyle/>
          <a:p>
            <a:fld id="{5CF61588-18F4-4AF3-81B7-7BE5D6199ED3}" type="datetimeFigureOut">
              <a:rPr lang="en-US" smtClean="0"/>
              <a:pPr/>
              <a:t>11/8/2011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solidFill>
            <a:schemeClr val="bg1">
              <a:alpha val="93000"/>
            </a:schemeClr>
          </a:solidFill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solidFill>
            <a:schemeClr val="bg1">
              <a:alpha val="93000"/>
            </a:schemeClr>
          </a:solidFill>
        </p:spPr>
        <p:txBody>
          <a:bodyPr/>
          <a:lstStyle/>
          <a:p>
            <a:fld id="{D5B1B4E2-A2F3-4E09-8715-463765BC3499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j0437745.w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-1"/>
            <a:ext cx="9144000" cy="868442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61588-18F4-4AF3-81B7-7BE5D6199ED3}" type="datetimeFigureOut">
              <a:rPr lang="en-US" smtClean="0"/>
              <a:pPr/>
              <a:t>11/8/2011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1B4E2-A2F3-4E09-8715-463765BC34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FF66CC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61588-18F4-4AF3-81B7-7BE5D6199ED3}" type="datetimeFigureOut">
              <a:rPr lang="en-US" smtClean="0"/>
              <a:pPr/>
              <a:t>11/8/2011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1B4E2-A2F3-4E09-8715-463765BC3499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3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9525" y="0"/>
            <a:ext cx="9153525" cy="374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61588-18F4-4AF3-81B7-7BE5D6199ED3}" type="datetimeFigureOut">
              <a:rPr lang="en-US" smtClean="0"/>
              <a:pPr/>
              <a:t>11/8/2011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1B4E2-A2F3-4E09-8715-463765BC34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61588-18F4-4AF3-81B7-7BE5D6199ED3}" type="datetimeFigureOut">
              <a:rPr lang="en-US" smtClean="0"/>
              <a:pPr/>
              <a:t>11/8/2011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1B4E2-A2F3-4E09-8715-463765BC34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61588-18F4-4AF3-81B7-7BE5D6199ED3}" type="datetimeFigureOut">
              <a:rPr lang="en-US" smtClean="0"/>
              <a:pPr/>
              <a:t>11/8/2011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1B4E2-A2F3-4E09-8715-463765BC34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61588-18F4-4AF3-81B7-7BE5D6199ED3}" type="datetimeFigureOut">
              <a:rPr lang="en-US" smtClean="0"/>
              <a:pPr/>
              <a:t>11/8/2011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1B4E2-A2F3-4E09-8715-463765BC34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61588-18F4-4AF3-81B7-7BE5D6199ED3}" type="datetimeFigureOut">
              <a:rPr lang="en-US" smtClean="0"/>
              <a:pPr/>
              <a:t>11/8/2011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1B4E2-A2F3-4E09-8715-463765BC34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 cstate="print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6600">
                <a:latin typeface="Juice ITC" pitchFamily="82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entury Gothic" pitchFamily="34" charset="0"/>
              </a:defRPr>
            </a:lvl1pPr>
            <a:lvl2pPr>
              <a:defRPr>
                <a:latin typeface="Century Gothic" pitchFamily="34" charset="0"/>
              </a:defRPr>
            </a:lvl2pPr>
            <a:lvl3pPr>
              <a:defRPr>
                <a:latin typeface="Century Gothic" pitchFamily="34" charset="0"/>
              </a:defRPr>
            </a:lvl3pPr>
            <a:lvl4pPr>
              <a:defRPr>
                <a:latin typeface="Century Gothic" pitchFamily="34" charset="0"/>
              </a:defRPr>
            </a:lvl4pPr>
            <a:lvl5pPr>
              <a:defRPr>
                <a:latin typeface="Century Gothic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61588-18F4-4AF3-81B7-7BE5D6199ED3}" type="datetimeFigureOut">
              <a:rPr lang="en-US" smtClean="0"/>
              <a:pPr/>
              <a:t>11/8/2011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1B4E2-A2F3-4E09-8715-463765BC34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61588-18F4-4AF3-81B7-7BE5D6199ED3}" type="datetimeFigureOut">
              <a:rPr lang="en-US" smtClean="0"/>
              <a:pPr/>
              <a:t>11/8/2011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1B4E2-A2F3-4E09-8715-463765BC34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61588-18F4-4AF3-81B7-7BE5D6199ED3}" type="datetimeFigureOut">
              <a:rPr lang="en-US" smtClean="0"/>
              <a:pPr/>
              <a:t>11/8/2011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1B4E2-A2F3-4E09-8715-463765BC34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61588-18F4-4AF3-81B7-7BE5D6199ED3}" type="datetimeFigureOut">
              <a:rPr lang="en-US" smtClean="0"/>
              <a:pPr/>
              <a:t>11/8/2011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1B4E2-A2F3-4E09-8715-463765BC34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33CCCC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61588-18F4-4AF3-81B7-7BE5D6199ED3}" type="datetimeFigureOut">
              <a:rPr lang="en-US" smtClean="0"/>
              <a:pPr/>
              <a:t>11/8/2011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1B4E2-A2F3-4E09-8715-463765BC3499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j0437745.w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-1"/>
            <a:ext cx="9144000" cy="868442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61588-18F4-4AF3-81B7-7BE5D6199ED3}" type="datetimeFigureOut">
              <a:rPr lang="en-US" smtClean="0"/>
              <a:pPr/>
              <a:t>11/8/2011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1B4E2-A2F3-4E09-8715-463765BC34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33CCCC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61588-18F4-4AF3-81B7-7BE5D6199ED3}" type="datetimeFigureOut">
              <a:rPr lang="en-US" smtClean="0"/>
              <a:pPr/>
              <a:t>11/8/2011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1B4E2-A2F3-4E09-8715-463765BC3499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3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9525" y="0"/>
            <a:ext cx="9153525" cy="374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61588-18F4-4AF3-81B7-7BE5D6199ED3}" type="datetimeFigureOut">
              <a:rPr lang="en-US" smtClean="0"/>
              <a:pPr/>
              <a:t>11/8/2011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1B4E2-A2F3-4E09-8715-463765BC34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61588-18F4-4AF3-81B7-7BE5D6199ED3}" type="datetimeFigureOut">
              <a:rPr lang="en-US" smtClean="0"/>
              <a:pPr/>
              <a:t>11/8/2011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1B4E2-A2F3-4E09-8715-463765BC34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61588-18F4-4AF3-81B7-7BE5D6199ED3}" type="datetimeFigureOut">
              <a:rPr lang="en-US" smtClean="0"/>
              <a:pPr/>
              <a:t>11/8/2011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1B4E2-A2F3-4E09-8715-463765BC34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61588-18F4-4AF3-81B7-7BE5D6199ED3}" type="datetimeFigureOut">
              <a:rPr lang="en-US" smtClean="0"/>
              <a:pPr/>
              <a:t>11/8/2011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1B4E2-A2F3-4E09-8715-463765BC34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l">
              <a:defRPr sz="4800" b="1" cap="all">
                <a:solidFill>
                  <a:srgbClr val="7030A0"/>
                </a:solidFill>
                <a:latin typeface="Juice ITC" pitchFamily="82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Corbe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61588-18F4-4AF3-81B7-7BE5D6199ED3}" type="datetimeFigureOut">
              <a:rPr lang="en-US" smtClean="0"/>
              <a:pPr/>
              <a:t>11/8/2011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1B4E2-A2F3-4E09-8715-463765BC3499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9525" y="0"/>
            <a:ext cx="9153525" cy="374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61588-18F4-4AF3-81B7-7BE5D6199ED3}" type="datetimeFigureOut">
              <a:rPr lang="en-US" smtClean="0"/>
              <a:pPr/>
              <a:t>11/8/2011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1B4E2-A2F3-4E09-8715-463765BC34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61588-18F4-4AF3-81B7-7BE5D6199ED3}" type="datetimeFigureOut">
              <a:rPr lang="en-US" smtClean="0"/>
              <a:pPr/>
              <a:t>11/8/2011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1B4E2-A2F3-4E09-8715-463765BC34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61588-18F4-4AF3-81B7-7BE5D6199ED3}" type="datetimeFigureOut">
              <a:rPr lang="en-US" smtClean="0"/>
              <a:pPr/>
              <a:t>11/8/2011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1B4E2-A2F3-4E09-8715-463765BC34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61588-18F4-4AF3-81B7-7BE5D6199ED3}" type="datetimeFigureOut">
              <a:rPr lang="en-US" smtClean="0"/>
              <a:pPr/>
              <a:t>11/8/2011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1B4E2-A2F3-4E09-8715-463765BC34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3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61588-18F4-4AF3-81B7-7BE5D6199ED3}" type="datetimeFigureOut">
              <a:rPr lang="en-US" smtClean="0"/>
              <a:pPr/>
              <a:t>11/8/2011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1B4E2-A2F3-4E09-8715-463765BC3499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j0437745.w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-1"/>
            <a:ext cx="9144000" cy="868442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61588-18F4-4AF3-81B7-7BE5D6199ED3}" type="datetimeFigureOut">
              <a:rPr lang="en-US" smtClean="0"/>
              <a:pPr/>
              <a:t>11/8/2011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1B4E2-A2F3-4E09-8715-463765BC34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accent3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61588-18F4-4AF3-81B7-7BE5D6199ED3}" type="datetimeFigureOut">
              <a:rPr lang="en-US" smtClean="0"/>
              <a:pPr/>
              <a:t>11/8/2011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1B4E2-A2F3-4E09-8715-463765BC3499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3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9525" y="0"/>
            <a:ext cx="9153525" cy="374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61588-18F4-4AF3-81B7-7BE5D6199ED3}" type="datetimeFigureOut">
              <a:rPr lang="en-US" smtClean="0"/>
              <a:pPr/>
              <a:t>11/8/2011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1B4E2-A2F3-4E09-8715-463765BC34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61588-18F4-4AF3-81B7-7BE5D6199ED3}" type="datetimeFigureOut">
              <a:rPr lang="en-US" smtClean="0"/>
              <a:pPr/>
              <a:t>11/8/2011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1B4E2-A2F3-4E09-8715-463765BC34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61588-18F4-4AF3-81B7-7BE5D6199ED3}" type="datetimeFigureOut">
              <a:rPr lang="en-US" smtClean="0"/>
              <a:pPr/>
              <a:t>11/8/2011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1B4E2-A2F3-4E09-8715-463765BC34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61588-18F4-4AF3-81B7-7BE5D6199ED3}" type="datetimeFigureOut">
              <a:rPr lang="en-US" smtClean="0"/>
              <a:pPr/>
              <a:t>11/8/2011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1B4E2-A2F3-4E09-8715-463765BC34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61588-18F4-4AF3-81B7-7BE5D6199ED3}" type="datetimeFigureOut">
              <a:rPr lang="en-US" smtClean="0"/>
              <a:pPr/>
              <a:t>11/8/2011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1B4E2-A2F3-4E09-8715-463765BC34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61588-18F4-4AF3-81B7-7BE5D6199ED3}" type="datetimeFigureOut">
              <a:rPr lang="en-US" smtClean="0"/>
              <a:pPr/>
              <a:t>11/8/2011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1B4E2-A2F3-4E09-8715-463765BC34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61588-18F4-4AF3-81B7-7BE5D6199ED3}" type="datetimeFigureOut">
              <a:rPr lang="en-US" smtClean="0"/>
              <a:pPr/>
              <a:t>11/8/2011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1B4E2-A2F3-4E09-8715-463765BC34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61588-18F4-4AF3-81B7-7BE5D6199ED3}" type="datetimeFigureOut">
              <a:rPr lang="en-US" smtClean="0"/>
              <a:pPr/>
              <a:t>11/8/2011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1B4E2-A2F3-4E09-8715-463765BC34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61588-18F4-4AF3-81B7-7BE5D6199ED3}" type="datetimeFigureOut">
              <a:rPr lang="en-US" smtClean="0"/>
              <a:pPr/>
              <a:t>11/8/2011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1B4E2-A2F3-4E09-8715-463765BC34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61588-18F4-4AF3-81B7-7BE5D6199ED3}" type="datetimeFigureOut">
              <a:rPr lang="en-US" smtClean="0"/>
              <a:pPr/>
              <a:t>11/8/2011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1B4E2-A2F3-4E09-8715-463765BC34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61588-18F4-4AF3-81B7-7BE5D6199ED3}" type="datetimeFigureOut">
              <a:rPr lang="en-US" smtClean="0"/>
              <a:pPr/>
              <a:t>11/8/2011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1B4E2-A2F3-4E09-8715-463765BC34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61588-18F4-4AF3-81B7-7BE5D6199ED3}" type="datetimeFigureOut">
              <a:rPr lang="en-US" smtClean="0"/>
              <a:pPr/>
              <a:t>11/8/2011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1B4E2-A2F3-4E09-8715-463765BC34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61588-18F4-4AF3-81B7-7BE5D6199ED3}" type="datetimeFigureOut">
              <a:rPr lang="en-US" smtClean="0"/>
              <a:pPr/>
              <a:t>11/8/2011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1B4E2-A2F3-4E09-8715-463765BC34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61588-18F4-4AF3-81B7-7BE5D6199ED3}" type="datetimeFigureOut">
              <a:rPr lang="en-US" smtClean="0"/>
              <a:pPr/>
              <a:t>11/8/2011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1B4E2-A2F3-4E09-8715-463765BC34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F61588-18F4-4AF3-81B7-7BE5D6199ED3}" type="datetimeFigureOut">
              <a:rPr lang="en-US" smtClean="0"/>
              <a:pPr/>
              <a:t>11/8/2011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1B4E2-A2F3-4E09-8715-463765BC349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5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538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grpSp>
          <p:nvGrpSpPr>
            <p:cNvPr id="8" name="Group 767"/>
            <p:cNvGrpSpPr/>
            <p:nvPr/>
          </p:nvGrpSpPr>
          <p:grpSpPr>
            <a:xfrm>
              <a:off x="0" y="0"/>
              <a:ext cx="9144000" cy="609600"/>
              <a:chOff x="0" y="0"/>
              <a:chExt cx="9144000" cy="609600"/>
            </a:xfrm>
          </p:grpSpPr>
          <p:grpSp>
            <p:nvGrpSpPr>
              <p:cNvPr id="9" name="Group 600"/>
              <p:cNvGrpSpPr/>
              <p:nvPr/>
            </p:nvGrpSpPr>
            <p:grpSpPr>
              <a:xfrm>
                <a:off x="0" y="0"/>
                <a:ext cx="685800" cy="609600"/>
                <a:chOff x="0" y="838200"/>
                <a:chExt cx="685800" cy="609600"/>
              </a:xfrm>
            </p:grpSpPr>
            <p:sp>
              <p:nvSpPr>
                <p:cNvPr id="1067" name="Oval 3"/>
                <p:cNvSpPr/>
                <p:nvPr/>
              </p:nvSpPr>
              <p:spPr>
                <a:xfrm>
                  <a:off x="0" y="838200"/>
                  <a:ext cx="685800" cy="609600"/>
                </a:xfrm>
                <a:prstGeom prst="ellipse">
                  <a:avLst/>
                </a:prstGeom>
                <a:solidFill>
                  <a:srgbClr val="6633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68" name="Oval 4"/>
                <p:cNvSpPr/>
                <p:nvPr/>
              </p:nvSpPr>
              <p:spPr>
                <a:xfrm>
                  <a:off x="133350" y="933450"/>
                  <a:ext cx="419100" cy="419100"/>
                </a:xfrm>
                <a:prstGeom prst="ellipse">
                  <a:avLst/>
                </a:prstGeom>
                <a:solidFill>
                  <a:srgbClr val="FFCCC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69" name="Oval 5"/>
                <p:cNvSpPr/>
                <p:nvPr/>
              </p:nvSpPr>
              <p:spPr>
                <a:xfrm>
                  <a:off x="228600" y="1028700"/>
                  <a:ext cx="228600" cy="228600"/>
                </a:xfrm>
                <a:prstGeom prst="ellipse">
                  <a:avLst/>
                </a:prstGeom>
                <a:solidFill>
                  <a:srgbClr val="FF66C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" name="Group 599"/>
              <p:cNvGrpSpPr/>
              <p:nvPr/>
            </p:nvGrpSpPr>
            <p:grpSpPr>
              <a:xfrm>
                <a:off x="704850" y="0"/>
                <a:ext cx="685800" cy="609600"/>
                <a:chOff x="704850" y="838200"/>
                <a:chExt cx="685800" cy="609600"/>
              </a:xfrm>
            </p:grpSpPr>
            <p:sp>
              <p:nvSpPr>
                <p:cNvPr id="1064" name="Oval 8"/>
                <p:cNvSpPr/>
                <p:nvPr/>
              </p:nvSpPr>
              <p:spPr>
                <a:xfrm>
                  <a:off x="704850" y="838200"/>
                  <a:ext cx="685800" cy="609600"/>
                </a:xfrm>
                <a:prstGeom prst="ellipse">
                  <a:avLst/>
                </a:prstGeom>
                <a:solidFill>
                  <a:srgbClr val="FF66C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65" name="Oval 9"/>
                <p:cNvSpPr/>
                <p:nvPr/>
              </p:nvSpPr>
              <p:spPr>
                <a:xfrm>
                  <a:off x="838200" y="933450"/>
                  <a:ext cx="419100" cy="419100"/>
                </a:xfrm>
                <a:prstGeom prst="ellipse">
                  <a:avLst/>
                </a:prstGeom>
                <a:solidFill>
                  <a:srgbClr val="6633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66" name="Oval 10"/>
                <p:cNvSpPr/>
                <p:nvPr/>
              </p:nvSpPr>
              <p:spPr>
                <a:xfrm>
                  <a:off x="933450" y="1028700"/>
                  <a:ext cx="228600" cy="228600"/>
                </a:xfrm>
                <a:prstGeom prst="ellipse">
                  <a:avLst/>
                </a:prstGeom>
                <a:solidFill>
                  <a:srgbClr val="FFCCC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" name="Group 598"/>
              <p:cNvGrpSpPr/>
              <p:nvPr/>
            </p:nvGrpSpPr>
            <p:grpSpPr>
              <a:xfrm>
                <a:off x="1409700" y="0"/>
                <a:ext cx="685800" cy="609600"/>
                <a:chOff x="1409700" y="838200"/>
                <a:chExt cx="685800" cy="609600"/>
              </a:xfrm>
            </p:grpSpPr>
            <p:sp>
              <p:nvSpPr>
                <p:cNvPr id="1061" name="Oval 13"/>
                <p:cNvSpPr/>
                <p:nvPr/>
              </p:nvSpPr>
              <p:spPr>
                <a:xfrm>
                  <a:off x="1409700" y="838200"/>
                  <a:ext cx="685800" cy="609600"/>
                </a:xfrm>
                <a:prstGeom prst="ellipse">
                  <a:avLst/>
                </a:prstGeom>
                <a:solidFill>
                  <a:srgbClr val="FFCCC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62" name="Oval 14"/>
                <p:cNvSpPr/>
                <p:nvPr/>
              </p:nvSpPr>
              <p:spPr>
                <a:xfrm>
                  <a:off x="1543050" y="933450"/>
                  <a:ext cx="419100" cy="419100"/>
                </a:xfrm>
                <a:prstGeom prst="ellipse">
                  <a:avLst/>
                </a:prstGeom>
                <a:solidFill>
                  <a:srgbClr val="FF66C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63" name="Oval 15"/>
                <p:cNvSpPr/>
                <p:nvPr/>
              </p:nvSpPr>
              <p:spPr>
                <a:xfrm>
                  <a:off x="1638300" y="1028700"/>
                  <a:ext cx="228600" cy="228600"/>
                </a:xfrm>
                <a:prstGeom prst="ellipse">
                  <a:avLst/>
                </a:prstGeom>
                <a:solidFill>
                  <a:srgbClr val="6633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2" name="Group 613"/>
              <p:cNvGrpSpPr/>
              <p:nvPr/>
            </p:nvGrpSpPr>
            <p:grpSpPr>
              <a:xfrm>
                <a:off x="2114550" y="0"/>
                <a:ext cx="685800" cy="609600"/>
                <a:chOff x="0" y="838200"/>
                <a:chExt cx="685800" cy="609600"/>
              </a:xfrm>
            </p:grpSpPr>
            <p:sp>
              <p:nvSpPr>
                <p:cNvPr id="1058" name="Oval 3"/>
                <p:cNvSpPr/>
                <p:nvPr/>
              </p:nvSpPr>
              <p:spPr>
                <a:xfrm>
                  <a:off x="0" y="838200"/>
                  <a:ext cx="685800" cy="609600"/>
                </a:xfrm>
                <a:prstGeom prst="ellipse">
                  <a:avLst/>
                </a:prstGeom>
                <a:solidFill>
                  <a:srgbClr val="6633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59" name="Oval 4"/>
                <p:cNvSpPr/>
                <p:nvPr/>
              </p:nvSpPr>
              <p:spPr>
                <a:xfrm>
                  <a:off x="133350" y="933450"/>
                  <a:ext cx="419100" cy="419100"/>
                </a:xfrm>
                <a:prstGeom prst="ellipse">
                  <a:avLst/>
                </a:prstGeom>
                <a:solidFill>
                  <a:srgbClr val="FFCCC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60" name="Oval 5"/>
                <p:cNvSpPr/>
                <p:nvPr/>
              </p:nvSpPr>
              <p:spPr>
                <a:xfrm>
                  <a:off x="228600" y="1028700"/>
                  <a:ext cx="228600" cy="228600"/>
                </a:xfrm>
                <a:prstGeom prst="ellipse">
                  <a:avLst/>
                </a:prstGeom>
                <a:solidFill>
                  <a:srgbClr val="FF66C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3" name="Group 617"/>
              <p:cNvGrpSpPr/>
              <p:nvPr/>
            </p:nvGrpSpPr>
            <p:grpSpPr>
              <a:xfrm>
                <a:off x="2819400" y="0"/>
                <a:ext cx="685800" cy="609600"/>
                <a:chOff x="704850" y="838200"/>
                <a:chExt cx="685800" cy="609600"/>
              </a:xfrm>
            </p:grpSpPr>
            <p:sp>
              <p:nvSpPr>
                <p:cNvPr id="1055" name="Oval 8"/>
                <p:cNvSpPr/>
                <p:nvPr/>
              </p:nvSpPr>
              <p:spPr>
                <a:xfrm>
                  <a:off x="704850" y="838200"/>
                  <a:ext cx="685800" cy="609600"/>
                </a:xfrm>
                <a:prstGeom prst="ellipse">
                  <a:avLst/>
                </a:prstGeom>
                <a:solidFill>
                  <a:srgbClr val="FF66C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56" name="Oval 9"/>
                <p:cNvSpPr/>
                <p:nvPr/>
              </p:nvSpPr>
              <p:spPr>
                <a:xfrm>
                  <a:off x="838200" y="933450"/>
                  <a:ext cx="419100" cy="419100"/>
                </a:xfrm>
                <a:prstGeom prst="ellipse">
                  <a:avLst/>
                </a:prstGeom>
                <a:solidFill>
                  <a:srgbClr val="6633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57" name="Oval 10"/>
                <p:cNvSpPr/>
                <p:nvPr/>
              </p:nvSpPr>
              <p:spPr>
                <a:xfrm>
                  <a:off x="933450" y="1028700"/>
                  <a:ext cx="228600" cy="228600"/>
                </a:xfrm>
                <a:prstGeom prst="ellipse">
                  <a:avLst/>
                </a:prstGeom>
                <a:solidFill>
                  <a:srgbClr val="FFCCC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4" name="Group 621"/>
              <p:cNvGrpSpPr/>
              <p:nvPr/>
            </p:nvGrpSpPr>
            <p:grpSpPr>
              <a:xfrm>
                <a:off x="3524250" y="0"/>
                <a:ext cx="685800" cy="609600"/>
                <a:chOff x="1409700" y="838200"/>
                <a:chExt cx="685800" cy="609600"/>
              </a:xfrm>
            </p:grpSpPr>
            <p:sp>
              <p:nvSpPr>
                <p:cNvPr id="1052" name="Oval 13"/>
                <p:cNvSpPr/>
                <p:nvPr/>
              </p:nvSpPr>
              <p:spPr>
                <a:xfrm>
                  <a:off x="1409700" y="838200"/>
                  <a:ext cx="685800" cy="609600"/>
                </a:xfrm>
                <a:prstGeom prst="ellipse">
                  <a:avLst/>
                </a:prstGeom>
                <a:solidFill>
                  <a:srgbClr val="FFCCC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53" name="Oval 14"/>
                <p:cNvSpPr/>
                <p:nvPr/>
              </p:nvSpPr>
              <p:spPr>
                <a:xfrm>
                  <a:off x="1543050" y="933450"/>
                  <a:ext cx="419100" cy="419100"/>
                </a:xfrm>
                <a:prstGeom prst="ellipse">
                  <a:avLst/>
                </a:prstGeom>
                <a:solidFill>
                  <a:srgbClr val="FF66C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54" name="Oval 15"/>
                <p:cNvSpPr/>
                <p:nvPr/>
              </p:nvSpPr>
              <p:spPr>
                <a:xfrm>
                  <a:off x="1638300" y="1028700"/>
                  <a:ext cx="228600" cy="228600"/>
                </a:xfrm>
                <a:prstGeom prst="ellipse">
                  <a:avLst/>
                </a:prstGeom>
                <a:solidFill>
                  <a:srgbClr val="6633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5" name="Group 625"/>
              <p:cNvGrpSpPr/>
              <p:nvPr/>
            </p:nvGrpSpPr>
            <p:grpSpPr>
              <a:xfrm>
                <a:off x="4229100" y="0"/>
                <a:ext cx="685800" cy="609600"/>
                <a:chOff x="0" y="838200"/>
                <a:chExt cx="685800" cy="609600"/>
              </a:xfrm>
            </p:grpSpPr>
            <p:sp>
              <p:nvSpPr>
                <p:cNvPr id="1049" name="Oval 3"/>
                <p:cNvSpPr/>
                <p:nvPr/>
              </p:nvSpPr>
              <p:spPr>
                <a:xfrm>
                  <a:off x="0" y="838200"/>
                  <a:ext cx="685800" cy="609600"/>
                </a:xfrm>
                <a:prstGeom prst="ellipse">
                  <a:avLst/>
                </a:prstGeom>
                <a:solidFill>
                  <a:srgbClr val="6633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50" name="Oval 4"/>
                <p:cNvSpPr/>
                <p:nvPr/>
              </p:nvSpPr>
              <p:spPr>
                <a:xfrm>
                  <a:off x="133350" y="933450"/>
                  <a:ext cx="419100" cy="419100"/>
                </a:xfrm>
                <a:prstGeom prst="ellipse">
                  <a:avLst/>
                </a:prstGeom>
                <a:solidFill>
                  <a:srgbClr val="FFCCC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51" name="Oval 5"/>
                <p:cNvSpPr/>
                <p:nvPr/>
              </p:nvSpPr>
              <p:spPr>
                <a:xfrm>
                  <a:off x="228600" y="1028700"/>
                  <a:ext cx="228600" cy="228600"/>
                </a:xfrm>
                <a:prstGeom prst="ellipse">
                  <a:avLst/>
                </a:prstGeom>
                <a:solidFill>
                  <a:srgbClr val="FF66C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6" name="Group 629"/>
              <p:cNvGrpSpPr/>
              <p:nvPr/>
            </p:nvGrpSpPr>
            <p:grpSpPr>
              <a:xfrm>
                <a:off x="4933950" y="0"/>
                <a:ext cx="685800" cy="609600"/>
                <a:chOff x="704850" y="838200"/>
                <a:chExt cx="685800" cy="609600"/>
              </a:xfrm>
            </p:grpSpPr>
            <p:sp>
              <p:nvSpPr>
                <p:cNvPr id="1046" name="Oval 8"/>
                <p:cNvSpPr/>
                <p:nvPr/>
              </p:nvSpPr>
              <p:spPr>
                <a:xfrm>
                  <a:off x="704850" y="838200"/>
                  <a:ext cx="685800" cy="609600"/>
                </a:xfrm>
                <a:prstGeom prst="ellipse">
                  <a:avLst/>
                </a:prstGeom>
                <a:solidFill>
                  <a:srgbClr val="FF66C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47" name="Oval 9"/>
                <p:cNvSpPr/>
                <p:nvPr/>
              </p:nvSpPr>
              <p:spPr>
                <a:xfrm>
                  <a:off x="838200" y="933450"/>
                  <a:ext cx="419100" cy="419100"/>
                </a:xfrm>
                <a:prstGeom prst="ellipse">
                  <a:avLst/>
                </a:prstGeom>
                <a:solidFill>
                  <a:srgbClr val="6633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48" name="Oval 10"/>
                <p:cNvSpPr/>
                <p:nvPr/>
              </p:nvSpPr>
              <p:spPr>
                <a:xfrm>
                  <a:off x="933450" y="1028700"/>
                  <a:ext cx="228600" cy="228600"/>
                </a:xfrm>
                <a:prstGeom prst="ellipse">
                  <a:avLst/>
                </a:prstGeom>
                <a:solidFill>
                  <a:srgbClr val="FFCCC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7" name="Group 633"/>
              <p:cNvGrpSpPr/>
              <p:nvPr/>
            </p:nvGrpSpPr>
            <p:grpSpPr>
              <a:xfrm>
                <a:off x="5638800" y="0"/>
                <a:ext cx="685800" cy="609600"/>
                <a:chOff x="1409700" y="838200"/>
                <a:chExt cx="685800" cy="609600"/>
              </a:xfrm>
            </p:grpSpPr>
            <p:sp>
              <p:nvSpPr>
                <p:cNvPr id="1043" name="Oval 13"/>
                <p:cNvSpPr/>
                <p:nvPr/>
              </p:nvSpPr>
              <p:spPr>
                <a:xfrm>
                  <a:off x="1409700" y="838200"/>
                  <a:ext cx="685800" cy="609600"/>
                </a:xfrm>
                <a:prstGeom prst="ellipse">
                  <a:avLst/>
                </a:prstGeom>
                <a:solidFill>
                  <a:srgbClr val="FFCCC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44" name="Oval 14"/>
                <p:cNvSpPr/>
                <p:nvPr/>
              </p:nvSpPr>
              <p:spPr>
                <a:xfrm>
                  <a:off x="1543050" y="933450"/>
                  <a:ext cx="419100" cy="419100"/>
                </a:xfrm>
                <a:prstGeom prst="ellipse">
                  <a:avLst/>
                </a:prstGeom>
                <a:solidFill>
                  <a:srgbClr val="FF66C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45" name="Oval 15"/>
                <p:cNvSpPr/>
                <p:nvPr/>
              </p:nvSpPr>
              <p:spPr>
                <a:xfrm>
                  <a:off x="1638300" y="1028700"/>
                  <a:ext cx="228600" cy="228600"/>
                </a:xfrm>
                <a:prstGeom prst="ellipse">
                  <a:avLst/>
                </a:prstGeom>
                <a:solidFill>
                  <a:srgbClr val="6633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8" name="Group 637"/>
              <p:cNvGrpSpPr/>
              <p:nvPr/>
            </p:nvGrpSpPr>
            <p:grpSpPr>
              <a:xfrm>
                <a:off x="6343650" y="0"/>
                <a:ext cx="685800" cy="609600"/>
                <a:chOff x="0" y="838200"/>
                <a:chExt cx="685800" cy="609600"/>
              </a:xfrm>
            </p:grpSpPr>
            <p:sp>
              <p:nvSpPr>
                <p:cNvPr id="1040" name="Oval 3"/>
                <p:cNvSpPr/>
                <p:nvPr/>
              </p:nvSpPr>
              <p:spPr>
                <a:xfrm>
                  <a:off x="0" y="838200"/>
                  <a:ext cx="685800" cy="609600"/>
                </a:xfrm>
                <a:prstGeom prst="ellipse">
                  <a:avLst/>
                </a:prstGeom>
                <a:solidFill>
                  <a:srgbClr val="6633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41" name="Oval 4"/>
                <p:cNvSpPr/>
                <p:nvPr/>
              </p:nvSpPr>
              <p:spPr>
                <a:xfrm>
                  <a:off x="133350" y="933450"/>
                  <a:ext cx="419100" cy="419100"/>
                </a:xfrm>
                <a:prstGeom prst="ellipse">
                  <a:avLst/>
                </a:prstGeom>
                <a:solidFill>
                  <a:srgbClr val="FFCCC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42" name="Oval 5"/>
                <p:cNvSpPr/>
                <p:nvPr/>
              </p:nvSpPr>
              <p:spPr>
                <a:xfrm>
                  <a:off x="228600" y="1028700"/>
                  <a:ext cx="228600" cy="228600"/>
                </a:xfrm>
                <a:prstGeom prst="ellipse">
                  <a:avLst/>
                </a:prstGeom>
                <a:solidFill>
                  <a:srgbClr val="FF66C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9" name="Group 641"/>
              <p:cNvGrpSpPr/>
              <p:nvPr/>
            </p:nvGrpSpPr>
            <p:grpSpPr>
              <a:xfrm>
                <a:off x="7048500" y="0"/>
                <a:ext cx="685800" cy="609600"/>
                <a:chOff x="704850" y="838200"/>
                <a:chExt cx="685800" cy="609600"/>
              </a:xfrm>
            </p:grpSpPr>
            <p:sp>
              <p:nvSpPr>
                <p:cNvPr id="1037" name="Oval 8"/>
                <p:cNvSpPr/>
                <p:nvPr/>
              </p:nvSpPr>
              <p:spPr>
                <a:xfrm>
                  <a:off x="704850" y="838200"/>
                  <a:ext cx="685800" cy="609600"/>
                </a:xfrm>
                <a:prstGeom prst="ellipse">
                  <a:avLst/>
                </a:prstGeom>
                <a:solidFill>
                  <a:srgbClr val="FF66C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38" name="Oval 9"/>
                <p:cNvSpPr/>
                <p:nvPr/>
              </p:nvSpPr>
              <p:spPr>
                <a:xfrm>
                  <a:off x="838200" y="933450"/>
                  <a:ext cx="419100" cy="419100"/>
                </a:xfrm>
                <a:prstGeom prst="ellipse">
                  <a:avLst/>
                </a:prstGeom>
                <a:solidFill>
                  <a:srgbClr val="6633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39" name="Oval 10"/>
                <p:cNvSpPr/>
                <p:nvPr/>
              </p:nvSpPr>
              <p:spPr>
                <a:xfrm>
                  <a:off x="933450" y="1028700"/>
                  <a:ext cx="228600" cy="228600"/>
                </a:xfrm>
                <a:prstGeom prst="ellipse">
                  <a:avLst/>
                </a:prstGeom>
                <a:solidFill>
                  <a:srgbClr val="FFCCC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0" name="Group 645"/>
              <p:cNvGrpSpPr/>
              <p:nvPr/>
            </p:nvGrpSpPr>
            <p:grpSpPr>
              <a:xfrm>
                <a:off x="7753350" y="0"/>
                <a:ext cx="685800" cy="609600"/>
                <a:chOff x="1409700" y="838200"/>
                <a:chExt cx="685800" cy="609600"/>
              </a:xfrm>
            </p:grpSpPr>
            <p:sp>
              <p:nvSpPr>
                <p:cNvPr id="1034" name="Oval 13"/>
                <p:cNvSpPr/>
                <p:nvPr/>
              </p:nvSpPr>
              <p:spPr>
                <a:xfrm>
                  <a:off x="1409700" y="838200"/>
                  <a:ext cx="685800" cy="609600"/>
                </a:xfrm>
                <a:prstGeom prst="ellipse">
                  <a:avLst/>
                </a:prstGeom>
                <a:solidFill>
                  <a:srgbClr val="FFCCC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35" name="Oval 14"/>
                <p:cNvSpPr/>
                <p:nvPr/>
              </p:nvSpPr>
              <p:spPr>
                <a:xfrm>
                  <a:off x="1543050" y="933450"/>
                  <a:ext cx="419100" cy="419100"/>
                </a:xfrm>
                <a:prstGeom prst="ellipse">
                  <a:avLst/>
                </a:prstGeom>
                <a:solidFill>
                  <a:srgbClr val="FF66C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36" name="Oval 15"/>
                <p:cNvSpPr/>
                <p:nvPr/>
              </p:nvSpPr>
              <p:spPr>
                <a:xfrm>
                  <a:off x="1638300" y="1028700"/>
                  <a:ext cx="228600" cy="228600"/>
                </a:xfrm>
                <a:prstGeom prst="ellipse">
                  <a:avLst/>
                </a:prstGeom>
                <a:solidFill>
                  <a:srgbClr val="6633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1" name="Group 649"/>
              <p:cNvGrpSpPr/>
              <p:nvPr/>
            </p:nvGrpSpPr>
            <p:grpSpPr>
              <a:xfrm>
                <a:off x="8458200" y="0"/>
                <a:ext cx="685800" cy="609600"/>
                <a:chOff x="0" y="838200"/>
                <a:chExt cx="685800" cy="609600"/>
              </a:xfrm>
            </p:grpSpPr>
            <p:sp>
              <p:nvSpPr>
                <p:cNvPr id="1031" name="Oval 3"/>
                <p:cNvSpPr/>
                <p:nvPr/>
              </p:nvSpPr>
              <p:spPr>
                <a:xfrm>
                  <a:off x="0" y="838200"/>
                  <a:ext cx="685800" cy="609600"/>
                </a:xfrm>
                <a:prstGeom prst="ellipse">
                  <a:avLst/>
                </a:prstGeom>
                <a:solidFill>
                  <a:srgbClr val="6633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32" name="Oval 4"/>
                <p:cNvSpPr/>
                <p:nvPr/>
              </p:nvSpPr>
              <p:spPr>
                <a:xfrm>
                  <a:off x="133350" y="933450"/>
                  <a:ext cx="419100" cy="419100"/>
                </a:xfrm>
                <a:prstGeom prst="ellipse">
                  <a:avLst/>
                </a:prstGeom>
                <a:solidFill>
                  <a:srgbClr val="FFCCC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33" name="Oval 5"/>
                <p:cNvSpPr/>
                <p:nvPr/>
              </p:nvSpPr>
              <p:spPr>
                <a:xfrm>
                  <a:off x="228600" y="1028700"/>
                  <a:ext cx="228600" cy="228600"/>
                </a:xfrm>
                <a:prstGeom prst="ellipse">
                  <a:avLst/>
                </a:prstGeom>
                <a:solidFill>
                  <a:srgbClr val="FF66C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2" name="Group 766"/>
            <p:cNvGrpSpPr/>
            <p:nvPr/>
          </p:nvGrpSpPr>
          <p:grpSpPr>
            <a:xfrm>
              <a:off x="0" y="694267"/>
              <a:ext cx="9144000" cy="609600"/>
              <a:chOff x="0" y="914400"/>
              <a:chExt cx="9144000" cy="609600"/>
            </a:xfrm>
          </p:grpSpPr>
          <p:grpSp>
            <p:nvGrpSpPr>
              <p:cNvPr id="23" name="Group 657"/>
              <p:cNvGrpSpPr/>
              <p:nvPr/>
            </p:nvGrpSpPr>
            <p:grpSpPr>
              <a:xfrm>
                <a:off x="0" y="914400"/>
                <a:ext cx="685800" cy="609600"/>
                <a:chOff x="704850" y="838200"/>
                <a:chExt cx="685800" cy="609600"/>
              </a:xfrm>
            </p:grpSpPr>
            <p:sp>
              <p:nvSpPr>
                <p:cNvPr id="1015" name="Oval 8"/>
                <p:cNvSpPr/>
                <p:nvPr/>
              </p:nvSpPr>
              <p:spPr>
                <a:xfrm>
                  <a:off x="704850" y="838200"/>
                  <a:ext cx="685800" cy="609600"/>
                </a:xfrm>
                <a:prstGeom prst="ellipse">
                  <a:avLst/>
                </a:prstGeom>
                <a:solidFill>
                  <a:srgbClr val="FF66C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16" name="Oval 9"/>
                <p:cNvSpPr/>
                <p:nvPr/>
              </p:nvSpPr>
              <p:spPr>
                <a:xfrm>
                  <a:off x="838200" y="933450"/>
                  <a:ext cx="419100" cy="419100"/>
                </a:xfrm>
                <a:prstGeom prst="ellipse">
                  <a:avLst/>
                </a:prstGeom>
                <a:solidFill>
                  <a:srgbClr val="6633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17" name="Oval 10"/>
                <p:cNvSpPr/>
                <p:nvPr/>
              </p:nvSpPr>
              <p:spPr>
                <a:xfrm>
                  <a:off x="933450" y="1028700"/>
                  <a:ext cx="228600" cy="228600"/>
                </a:xfrm>
                <a:prstGeom prst="ellipse">
                  <a:avLst/>
                </a:prstGeom>
                <a:solidFill>
                  <a:srgbClr val="FFCCC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4" name="Group 661"/>
              <p:cNvGrpSpPr/>
              <p:nvPr/>
            </p:nvGrpSpPr>
            <p:grpSpPr>
              <a:xfrm>
                <a:off x="704850" y="914400"/>
                <a:ext cx="685800" cy="609600"/>
                <a:chOff x="1409700" y="838200"/>
                <a:chExt cx="685800" cy="609600"/>
              </a:xfrm>
            </p:grpSpPr>
            <p:sp>
              <p:nvSpPr>
                <p:cNvPr id="1012" name="Oval 13"/>
                <p:cNvSpPr/>
                <p:nvPr/>
              </p:nvSpPr>
              <p:spPr>
                <a:xfrm>
                  <a:off x="1409700" y="838200"/>
                  <a:ext cx="685800" cy="609600"/>
                </a:xfrm>
                <a:prstGeom prst="ellipse">
                  <a:avLst/>
                </a:prstGeom>
                <a:solidFill>
                  <a:srgbClr val="FFCCC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13" name="Oval 14"/>
                <p:cNvSpPr/>
                <p:nvPr/>
              </p:nvSpPr>
              <p:spPr>
                <a:xfrm>
                  <a:off x="1543050" y="933450"/>
                  <a:ext cx="419100" cy="419100"/>
                </a:xfrm>
                <a:prstGeom prst="ellipse">
                  <a:avLst/>
                </a:prstGeom>
                <a:solidFill>
                  <a:srgbClr val="FF66C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14" name="Oval 15"/>
                <p:cNvSpPr/>
                <p:nvPr/>
              </p:nvSpPr>
              <p:spPr>
                <a:xfrm>
                  <a:off x="1638300" y="1028700"/>
                  <a:ext cx="228600" cy="228600"/>
                </a:xfrm>
                <a:prstGeom prst="ellipse">
                  <a:avLst/>
                </a:prstGeom>
                <a:solidFill>
                  <a:srgbClr val="6633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5" name="Group 665"/>
              <p:cNvGrpSpPr/>
              <p:nvPr/>
            </p:nvGrpSpPr>
            <p:grpSpPr>
              <a:xfrm>
                <a:off x="1409700" y="914400"/>
                <a:ext cx="685800" cy="609600"/>
                <a:chOff x="0" y="838200"/>
                <a:chExt cx="685800" cy="609600"/>
              </a:xfrm>
            </p:grpSpPr>
            <p:sp>
              <p:nvSpPr>
                <p:cNvPr id="1009" name="Oval 3"/>
                <p:cNvSpPr/>
                <p:nvPr/>
              </p:nvSpPr>
              <p:spPr>
                <a:xfrm>
                  <a:off x="0" y="838200"/>
                  <a:ext cx="685800" cy="609600"/>
                </a:xfrm>
                <a:prstGeom prst="ellipse">
                  <a:avLst/>
                </a:prstGeom>
                <a:solidFill>
                  <a:srgbClr val="6633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10" name="Oval 4"/>
                <p:cNvSpPr/>
                <p:nvPr/>
              </p:nvSpPr>
              <p:spPr>
                <a:xfrm>
                  <a:off x="133350" y="933450"/>
                  <a:ext cx="419100" cy="419100"/>
                </a:xfrm>
                <a:prstGeom prst="ellipse">
                  <a:avLst/>
                </a:prstGeom>
                <a:solidFill>
                  <a:srgbClr val="FFCCC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11" name="Oval 5"/>
                <p:cNvSpPr/>
                <p:nvPr/>
              </p:nvSpPr>
              <p:spPr>
                <a:xfrm>
                  <a:off x="228600" y="1028700"/>
                  <a:ext cx="228600" cy="228600"/>
                </a:xfrm>
                <a:prstGeom prst="ellipse">
                  <a:avLst/>
                </a:prstGeom>
                <a:solidFill>
                  <a:srgbClr val="FF66C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6" name="Group 669"/>
              <p:cNvGrpSpPr/>
              <p:nvPr/>
            </p:nvGrpSpPr>
            <p:grpSpPr>
              <a:xfrm>
                <a:off x="2114550" y="914400"/>
                <a:ext cx="685800" cy="609600"/>
                <a:chOff x="704850" y="838200"/>
                <a:chExt cx="685800" cy="609600"/>
              </a:xfrm>
            </p:grpSpPr>
            <p:sp>
              <p:nvSpPr>
                <p:cNvPr id="1006" name="Oval 8"/>
                <p:cNvSpPr/>
                <p:nvPr/>
              </p:nvSpPr>
              <p:spPr>
                <a:xfrm>
                  <a:off x="704850" y="838200"/>
                  <a:ext cx="685800" cy="609600"/>
                </a:xfrm>
                <a:prstGeom prst="ellipse">
                  <a:avLst/>
                </a:prstGeom>
                <a:solidFill>
                  <a:srgbClr val="FF66C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07" name="Oval 9"/>
                <p:cNvSpPr/>
                <p:nvPr/>
              </p:nvSpPr>
              <p:spPr>
                <a:xfrm>
                  <a:off x="838200" y="933450"/>
                  <a:ext cx="419100" cy="419100"/>
                </a:xfrm>
                <a:prstGeom prst="ellipse">
                  <a:avLst/>
                </a:prstGeom>
                <a:solidFill>
                  <a:srgbClr val="6633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08" name="Oval 10"/>
                <p:cNvSpPr/>
                <p:nvPr/>
              </p:nvSpPr>
              <p:spPr>
                <a:xfrm>
                  <a:off x="933450" y="1028700"/>
                  <a:ext cx="228600" cy="228600"/>
                </a:xfrm>
                <a:prstGeom prst="ellipse">
                  <a:avLst/>
                </a:prstGeom>
                <a:solidFill>
                  <a:srgbClr val="FFCCC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7" name="Group 673"/>
              <p:cNvGrpSpPr/>
              <p:nvPr/>
            </p:nvGrpSpPr>
            <p:grpSpPr>
              <a:xfrm>
                <a:off x="2819400" y="914400"/>
                <a:ext cx="685800" cy="609600"/>
                <a:chOff x="1409700" y="838200"/>
                <a:chExt cx="685800" cy="609600"/>
              </a:xfrm>
            </p:grpSpPr>
            <p:sp>
              <p:nvSpPr>
                <p:cNvPr id="1003" name="Oval 13"/>
                <p:cNvSpPr/>
                <p:nvPr/>
              </p:nvSpPr>
              <p:spPr>
                <a:xfrm>
                  <a:off x="1409700" y="838200"/>
                  <a:ext cx="685800" cy="609600"/>
                </a:xfrm>
                <a:prstGeom prst="ellipse">
                  <a:avLst/>
                </a:prstGeom>
                <a:solidFill>
                  <a:srgbClr val="FFCCC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04" name="Oval 14"/>
                <p:cNvSpPr/>
                <p:nvPr/>
              </p:nvSpPr>
              <p:spPr>
                <a:xfrm>
                  <a:off x="1543050" y="933450"/>
                  <a:ext cx="419100" cy="419100"/>
                </a:xfrm>
                <a:prstGeom prst="ellipse">
                  <a:avLst/>
                </a:prstGeom>
                <a:solidFill>
                  <a:srgbClr val="FF66C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05" name="Oval 15"/>
                <p:cNvSpPr/>
                <p:nvPr/>
              </p:nvSpPr>
              <p:spPr>
                <a:xfrm>
                  <a:off x="1638300" y="1028700"/>
                  <a:ext cx="228600" cy="228600"/>
                </a:xfrm>
                <a:prstGeom prst="ellipse">
                  <a:avLst/>
                </a:prstGeom>
                <a:solidFill>
                  <a:srgbClr val="6633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8" name="Group 677"/>
              <p:cNvGrpSpPr/>
              <p:nvPr/>
            </p:nvGrpSpPr>
            <p:grpSpPr>
              <a:xfrm>
                <a:off x="3524250" y="914400"/>
                <a:ext cx="685800" cy="609600"/>
                <a:chOff x="0" y="838200"/>
                <a:chExt cx="685800" cy="609600"/>
              </a:xfrm>
            </p:grpSpPr>
            <p:sp>
              <p:nvSpPr>
                <p:cNvPr id="1000" name="Oval 3"/>
                <p:cNvSpPr/>
                <p:nvPr/>
              </p:nvSpPr>
              <p:spPr>
                <a:xfrm>
                  <a:off x="0" y="838200"/>
                  <a:ext cx="685800" cy="609600"/>
                </a:xfrm>
                <a:prstGeom prst="ellipse">
                  <a:avLst/>
                </a:prstGeom>
                <a:solidFill>
                  <a:srgbClr val="6633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01" name="Oval 4"/>
                <p:cNvSpPr/>
                <p:nvPr/>
              </p:nvSpPr>
              <p:spPr>
                <a:xfrm>
                  <a:off x="133350" y="933450"/>
                  <a:ext cx="419100" cy="419100"/>
                </a:xfrm>
                <a:prstGeom prst="ellipse">
                  <a:avLst/>
                </a:prstGeom>
                <a:solidFill>
                  <a:srgbClr val="FFCCC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02" name="Oval 5"/>
                <p:cNvSpPr/>
                <p:nvPr/>
              </p:nvSpPr>
              <p:spPr>
                <a:xfrm>
                  <a:off x="228600" y="1028700"/>
                  <a:ext cx="228600" cy="228600"/>
                </a:xfrm>
                <a:prstGeom prst="ellipse">
                  <a:avLst/>
                </a:prstGeom>
                <a:solidFill>
                  <a:srgbClr val="FF66C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9" name="Group 681"/>
              <p:cNvGrpSpPr/>
              <p:nvPr/>
            </p:nvGrpSpPr>
            <p:grpSpPr>
              <a:xfrm>
                <a:off x="4229100" y="914400"/>
                <a:ext cx="685800" cy="609600"/>
                <a:chOff x="704850" y="838200"/>
                <a:chExt cx="685800" cy="609600"/>
              </a:xfrm>
            </p:grpSpPr>
            <p:sp>
              <p:nvSpPr>
                <p:cNvPr id="997" name="Oval 8"/>
                <p:cNvSpPr/>
                <p:nvPr/>
              </p:nvSpPr>
              <p:spPr>
                <a:xfrm>
                  <a:off x="704850" y="838200"/>
                  <a:ext cx="685800" cy="609600"/>
                </a:xfrm>
                <a:prstGeom prst="ellipse">
                  <a:avLst/>
                </a:prstGeom>
                <a:solidFill>
                  <a:srgbClr val="FF66C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98" name="Oval 9"/>
                <p:cNvSpPr/>
                <p:nvPr/>
              </p:nvSpPr>
              <p:spPr>
                <a:xfrm>
                  <a:off x="838200" y="933450"/>
                  <a:ext cx="419100" cy="419100"/>
                </a:xfrm>
                <a:prstGeom prst="ellipse">
                  <a:avLst/>
                </a:prstGeom>
                <a:solidFill>
                  <a:srgbClr val="6633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99" name="Oval 10"/>
                <p:cNvSpPr/>
                <p:nvPr/>
              </p:nvSpPr>
              <p:spPr>
                <a:xfrm>
                  <a:off x="933450" y="1028700"/>
                  <a:ext cx="228600" cy="228600"/>
                </a:xfrm>
                <a:prstGeom prst="ellipse">
                  <a:avLst/>
                </a:prstGeom>
                <a:solidFill>
                  <a:srgbClr val="FFCCC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0" name="Group 685"/>
              <p:cNvGrpSpPr/>
              <p:nvPr/>
            </p:nvGrpSpPr>
            <p:grpSpPr>
              <a:xfrm>
                <a:off x="4933950" y="914400"/>
                <a:ext cx="685800" cy="609600"/>
                <a:chOff x="1409700" y="838200"/>
                <a:chExt cx="685800" cy="609600"/>
              </a:xfrm>
            </p:grpSpPr>
            <p:sp>
              <p:nvSpPr>
                <p:cNvPr id="994" name="Oval 13"/>
                <p:cNvSpPr/>
                <p:nvPr/>
              </p:nvSpPr>
              <p:spPr>
                <a:xfrm>
                  <a:off x="1409700" y="838200"/>
                  <a:ext cx="685800" cy="609600"/>
                </a:xfrm>
                <a:prstGeom prst="ellipse">
                  <a:avLst/>
                </a:prstGeom>
                <a:solidFill>
                  <a:srgbClr val="FFCCC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95" name="Oval 14"/>
                <p:cNvSpPr/>
                <p:nvPr/>
              </p:nvSpPr>
              <p:spPr>
                <a:xfrm>
                  <a:off x="1543050" y="933450"/>
                  <a:ext cx="419100" cy="419100"/>
                </a:xfrm>
                <a:prstGeom prst="ellipse">
                  <a:avLst/>
                </a:prstGeom>
                <a:solidFill>
                  <a:srgbClr val="FF66C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96" name="Oval 15"/>
                <p:cNvSpPr/>
                <p:nvPr/>
              </p:nvSpPr>
              <p:spPr>
                <a:xfrm>
                  <a:off x="1638300" y="1028700"/>
                  <a:ext cx="228600" cy="228600"/>
                </a:xfrm>
                <a:prstGeom prst="ellipse">
                  <a:avLst/>
                </a:prstGeom>
                <a:solidFill>
                  <a:srgbClr val="6633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1" name="Group 689"/>
              <p:cNvGrpSpPr/>
              <p:nvPr/>
            </p:nvGrpSpPr>
            <p:grpSpPr>
              <a:xfrm>
                <a:off x="5638800" y="914400"/>
                <a:ext cx="685800" cy="609600"/>
                <a:chOff x="0" y="838200"/>
                <a:chExt cx="685800" cy="609600"/>
              </a:xfrm>
            </p:grpSpPr>
            <p:sp>
              <p:nvSpPr>
                <p:cNvPr id="991" name="Oval 3"/>
                <p:cNvSpPr/>
                <p:nvPr/>
              </p:nvSpPr>
              <p:spPr>
                <a:xfrm>
                  <a:off x="0" y="838200"/>
                  <a:ext cx="685800" cy="609600"/>
                </a:xfrm>
                <a:prstGeom prst="ellipse">
                  <a:avLst/>
                </a:prstGeom>
                <a:solidFill>
                  <a:srgbClr val="6633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92" name="Oval 4"/>
                <p:cNvSpPr/>
                <p:nvPr/>
              </p:nvSpPr>
              <p:spPr>
                <a:xfrm>
                  <a:off x="133350" y="933450"/>
                  <a:ext cx="419100" cy="419100"/>
                </a:xfrm>
                <a:prstGeom prst="ellipse">
                  <a:avLst/>
                </a:prstGeom>
                <a:solidFill>
                  <a:srgbClr val="FFCCC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93" name="Oval 5"/>
                <p:cNvSpPr/>
                <p:nvPr/>
              </p:nvSpPr>
              <p:spPr>
                <a:xfrm>
                  <a:off x="228600" y="1028700"/>
                  <a:ext cx="228600" cy="228600"/>
                </a:xfrm>
                <a:prstGeom prst="ellipse">
                  <a:avLst/>
                </a:prstGeom>
                <a:solidFill>
                  <a:srgbClr val="FF66C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58" name="Group 693"/>
              <p:cNvGrpSpPr/>
              <p:nvPr/>
            </p:nvGrpSpPr>
            <p:grpSpPr>
              <a:xfrm>
                <a:off x="6343650" y="914400"/>
                <a:ext cx="685800" cy="609600"/>
                <a:chOff x="704850" y="838200"/>
                <a:chExt cx="685800" cy="609600"/>
              </a:xfrm>
            </p:grpSpPr>
            <p:sp>
              <p:nvSpPr>
                <p:cNvPr id="988" name="Oval 8"/>
                <p:cNvSpPr/>
                <p:nvPr/>
              </p:nvSpPr>
              <p:spPr>
                <a:xfrm>
                  <a:off x="704850" y="838200"/>
                  <a:ext cx="685800" cy="609600"/>
                </a:xfrm>
                <a:prstGeom prst="ellipse">
                  <a:avLst/>
                </a:prstGeom>
                <a:solidFill>
                  <a:srgbClr val="FF66C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89" name="Oval 9"/>
                <p:cNvSpPr/>
                <p:nvPr/>
              </p:nvSpPr>
              <p:spPr>
                <a:xfrm>
                  <a:off x="838200" y="933450"/>
                  <a:ext cx="419100" cy="419100"/>
                </a:xfrm>
                <a:prstGeom prst="ellipse">
                  <a:avLst/>
                </a:prstGeom>
                <a:solidFill>
                  <a:srgbClr val="6633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90" name="Oval 10"/>
                <p:cNvSpPr/>
                <p:nvPr/>
              </p:nvSpPr>
              <p:spPr>
                <a:xfrm>
                  <a:off x="933450" y="1028700"/>
                  <a:ext cx="228600" cy="228600"/>
                </a:xfrm>
                <a:prstGeom prst="ellipse">
                  <a:avLst/>
                </a:prstGeom>
                <a:solidFill>
                  <a:srgbClr val="FFCCC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59" name="Group 697"/>
              <p:cNvGrpSpPr/>
              <p:nvPr/>
            </p:nvGrpSpPr>
            <p:grpSpPr>
              <a:xfrm>
                <a:off x="7048500" y="914400"/>
                <a:ext cx="685800" cy="609600"/>
                <a:chOff x="1409700" y="838200"/>
                <a:chExt cx="685800" cy="609600"/>
              </a:xfrm>
            </p:grpSpPr>
            <p:sp>
              <p:nvSpPr>
                <p:cNvPr id="985" name="Oval 13"/>
                <p:cNvSpPr/>
                <p:nvPr/>
              </p:nvSpPr>
              <p:spPr>
                <a:xfrm>
                  <a:off x="1409700" y="838200"/>
                  <a:ext cx="685800" cy="609600"/>
                </a:xfrm>
                <a:prstGeom prst="ellipse">
                  <a:avLst/>
                </a:prstGeom>
                <a:solidFill>
                  <a:srgbClr val="FFCCC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86" name="Oval 14"/>
                <p:cNvSpPr/>
                <p:nvPr/>
              </p:nvSpPr>
              <p:spPr>
                <a:xfrm>
                  <a:off x="1543050" y="933450"/>
                  <a:ext cx="419100" cy="419100"/>
                </a:xfrm>
                <a:prstGeom prst="ellipse">
                  <a:avLst/>
                </a:prstGeom>
                <a:solidFill>
                  <a:srgbClr val="FF66C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87" name="Oval 15"/>
                <p:cNvSpPr/>
                <p:nvPr/>
              </p:nvSpPr>
              <p:spPr>
                <a:xfrm>
                  <a:off x="1638300" y="1028700"/>
                  <a:ext cx="228600" cy="228600"/>
                </a:xfrm>
                <a:prstGeom prst="ellipse">
                  <a:avLst/>
                </a:prstGeom>
                <a:solidFill>
                  <a:srgbClr val="6633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0" name="Group 701"/>
              <p:cNvGrpSpPr/>
              <p:nvPr/>
            </p:nvGrpSpPr>
            <p:grpSpPr>
              <a:xfrm>
                <a:off x="7753350" y="914400"/>
                <a:ext cx="685800" cy="609600"/>
                <a:chOff x="0" y="838200"/>
                <a:chExt cx="685800" cy="609600"/>
              </a:xfrm>
            </p:grpSpPr>
            <p:sp>
              <p:nvSpPr>
                <p:cNvPr id="982" name="Oval 3"/>
                <p:cNvSpPr/>
                <p:nvPr/>
              </p:nvSpPr>
              <p:spPr>
                <a:xfrm>
                  <a:off x="0" y="838200"/>
                  <a:ext cx="685800" cy="609600"/>
                </a:xfrm>
                <a:prstGeom prst="ellipse">
                  <a:avLst/>
                </a:prstGeom>
                <a:solidFill>
                  <a:srgbClr val="6633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83" name="Oval 4"/>
                <p:cNvSpPr/>
                <p:nvPr/>
              </p:nvSpPr>
              <p:spPr>
                <a:xfrm>
                  <a:off x="133350" y="933450"/>
                  <a:ext cx="419100" cy="419100"/>
                </a:xfrm>
                <a:prstGeom prst="ellipse">
                  <a:avLst/>
                </a:prstGeom>
                <a:solidFill>
                  <a:srgbClr val="FFCCC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84" name="Oval 5"/>
                <p:cNvSpPr/>
                <p:nvPr/>
              </p:nvSpPr>
              <p:spPr>
                <a:xfrm>
                  <a:off x="228600" y="1028700"/>
                  <a:ext cx="228600" cy="228600"/>
                </a:xfrm>
                <a:prstGeom prst="ellipse">
                  <a:avLst/>
                </a:prstGeom>
                <a:solidFill>
                  <a:srgbClr val="FF66C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1" name="Group 705"/>
              <p:cNvGrpSpPr/>
              <p:nvPr/>
            </p:nvGrpSpPr>
            <p:grpSpPr>
              <a:xfrm>
                <a:off x="8458200" y="914400"/>
                <a:ext cx="685800" cy="609600"/>
                <a:chOff x="704850" y="838200"/>
                <a:chExt cx="685800" cy="609600"/>
              </a:xfrm>
            </p:grpSpPr>
            <p:sp>
              <p:nvSpPr>
                <p:cNvPr id="979" name="Oval 8"/>
                <p:cNvSpPr/>
                <p:nvPr/>
              </p:nvSpPr>
              <p:spPr>
                <a:xfrm>
                  <a:off x="704850" y="838200"/>
                  <a:ext cx="685800" cy="609600"/>
                </a:xfrm>
                <a:prstGeom prst="ellipse">
                  <a:avLst/>
                </a:prstGeom>
                <a:solidFill>
                  <a:srgbClr val="FF66C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80" name="Oval 9"/>
                <p:cNvSpPr/>
                <p:nvPr/>
              </p:nvSpPr>
              <p:spPr>
                <a:xfrm>
                  <a:off x="838200" y="933450"/>
                  <a:ext cx="419100" cy="419100"/>
                </a:xfrm>
                <a:prstGeom prst="ellipse">
                  <a:avLst/>
                </a:prstGeom>
                <a:solidFill>
                  <a:srgbClr val="6633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81" name="Oval 10"/>
                <p:cNvSpPr/>
                <p:nvPr/>
              </p:nvSpPr>
              <p:spPr>
                <a:xfrm>
                  <a:off x="933450" y="1028700"/>
                  <a:ext cx="228600" cy="228600"/>
                </a:xfrm>
                <a:prstGeom prst="ellipse">
                  <a:avLst/>
                </a:prstGeom>
                <a:solidFill>
                  <a:srgbClr val="FFCCC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762" name="Group 765"/>
            <p:cNvGrpSpPr/>
            <p:nvPr/>
          </p:nvGrpSpPr>
          <p:grpSpPr>
            <a:xfrm>
              <a:off x="0" y="1388534"/>
              <a:ext cx="9144000" cy="609600"/>
              <a:chOff x="0" y="1828800"/>
              <a:chExt cx="9144000" cy="609600"/>
            </a:xfrm>
          </p:grpSpPr>
          <p:grpSp>
            <p:nvGrpSpPr>
              <p:cNvPr id="763" name="Group 713"/>
              <p:cNvGrpSpPr/>
              <p:nvPr/>
            </p:nvGrpSpPr>
            <p:grpSpPr>
              <a:xfrm>
                <a:off x="0" y="1828800"/>
                <a:ext cx="685800" cy="609600"/>
                <a:chOff x="1409700" y="838200"/>
                <a:chExt cx="685800" cy="609600"/>
              </a:xfrm>
            </p:grpSpPr>
            <p:sp>
              <p:nvSpPr>
                <p:cNvPr id="963" name="Oval 13"/>
                <p:cNvSpPr/>
                <p:nvPr/>
              </p:nvSpPr>
              <p:spPr>
                <a:xfrm>
                  <a:off x="1409700" y="838200"/>
                  <a:ext cx="685800" cy="609600"/>
                </a:xfrm>
                <a:prstGeom prst="ellipse">
                  <a:avLst/>
                </a:prstGeom>
                <a:solidFill>
                  <a:srgbClr val="FFCCC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64" name="Oval 14"/>
                <p:cNvSpPr/>
                <p:nvPr/>
              </p:nvSpPr>
              <p:spPr>
                <a:xfrm>
                  <a:off x="1543050" y="933450"/>
                  <a:ext cx="419100" cy="419100"/>
                </a:xfrm>
                <a:prstGeom prst="ellipse">
                  <a:avLst/>
                </a:prstGeom>
                <a:solidFill>
                  <a:srgbClr val="FF66C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65" name="Oval 15"/>
                <p:cNvSpPr/>
                <p:nvPr/>
              </p:nvSpPr>
              <p:spPr>
                <a:xfrm>
                  <a:off x="1638300" y="1028700"/>
                  <a:ext cx="228600" cy="228600"/>
                </a:xfrm>
                <a:prstGeom prst="ellipse">
                  <a:avLst/>
                </a:prstGeom>
                <a:solidFill>
                  <a:srgbClr val="6633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4" name="Group 717"/>
              <p:cNvGrpSpPr/>
              <p:nvPr/>
            </p:nvGrpSpPr>
            <p:grpSpPr>
              <a:xfrm>
                <a:off x="704850" y="1828800"/>
                <a:ext cx="685800" cy="609600"/>
                <a:chOff x="0" y="838200"/>
                <a:chExt cx="685800" cy="609600"/>
              </a:xfrm>
            </p:grpSpPr>
            <p:sp>
              <p:nvSpPr>
                <p:cNvPr id="960" name="Oval 3"/>
                <p:cNvSpPr/>
                <p:nvPr/>
              </p:nvSpPr>
              <p:spPr>
                <a:xfrm>
                  <a:off x="0" y="838200"/>
                  <a:ext cx="685800" cy="609600"/>
                </a:xfrm>
                <a:prstGeom prst="ellipse">
                  <a:avLst/>
                </a:prstGeom>
                <a:solidFill>
                  <a:srgbClr val="6633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61" name="Oval 4"/>
                <p:cNvSpPr/>
                <p:nvPr/>
              </p:nvSpPr>
              <p:spPr>
                <a:xfrm>
                  <a:off x="133350" y="933450"/>
                  <a:ext cx="419100" cy="419100"/>
                </a:xfrm>
                <a:prstGeom prst="ellipse">
                  <a:avLst/>
                </a:prstGeom>
                <a:solidFill>
                  <a:srgbClr val="FFCCC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62" name="Oval 5"/>
                <p:cNvSpPr/>
                <p:nvPr/>
              </p:nvSpPr>
              <p:spPr>
                <a:xfrm>
                  <a:off x="228600" y="1028700"/>
                  <a:ext cx="228600" cy="228600"/>
                </a:xfrm>
                <a:prstGeom prst="ellipse">
                  <a:avLst/>
                </a:prstGeom>
                <a:solidFill>
                  <a:srgbClr val="FF66C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5" name="Group 721"/>
              <p:cNvGrpSpPr/>
              <p:nvPr/>
            </p:nvGrpSpPr>
            <p:grpSpPr>
              <a:xfrm>
                <a:off x="1409700" y="1828800"/>
                <a:ext cx="685800" cy="609600"/>
                <a:chOff x="704850" y="838200"/>
                <a:chExt cx="685800" cy="609600"/>
              </a:xfrm>
            </p:grpSpPr>
            <p:sp>
              <p:nvSpPr>
                <p:cNvPr id="957" name="Oval 8"/>
                <p:cNvSpPr/>
                <p:nvPr/>
              </p:nvSpPr>
              <p:spPr>
                <a:xfrm>
                  <a:off x="704850" y="838200"/>
                  <a:ext cx="685800" cy="609600"/>
                </a:xfrm>
                <a:prstGeom prst="ellipse">
                  <a:avLst/>
                </a:prstGeom>
                <a:solidFill>
                  <a:srgbClr val="FF66C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58" name="Oval 9"/>
                <p:cNvSpPr/>
                <p:nvPr/>
              </p:nvSpPr>
              <p:spPr>
                <a:xfrm>
                  <a:off x="838200" y="933450"/>
                  <a:ext cx="419100" cy="419100"/>
                </a:xfrm>
                <a:prstGeom prst="ellipse">
                  <a:avLst/>
                </a:prstGeom>
                <a:solidFill>
                  <a:srgbClr val="6633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59" name="Oval 10"/>
                <p:cNvSpPr/>
                <p:nvPr/>
              </p:nvSpPr>
              <p:spPr>
                <a:xfrm>
                  <a:off x="933450" y="1028700"/>
                  <a:ext cx="228600" cy="228600"/>
                </a:xfrm>
                <a:prstGeom prst="ellipse">
                  <a:avLst/>
                </a:prstGeom>
                <a:solidFill>
                  <a:srgbClr val="FFCCC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6" name="Group 725"/>
              <p:cNvGrpSpPr/>
              <p:nvPr/>
            </p:nvGrpSpPr>
            <p:grpSpPr>
              <a:xfrm>
                <a:off x="2114550" y="1828800"/>
                <a:ext cx="685800" cy="609600"/>
                <a:chOff x="1409700" y="838200"/>
                <a:chExt cx="685800" cy="609600"/>
              </a:xfrm>
            </p:grpSpPr>
            <p:sp>
              <p:nvSpPr>
                <p:cNvPr id="954" name="Oval 13"/>
                <p:cNvSpPr/>
                <p:nvPr/>
              </p:nvSpPr>
              <p:spPr>
                <a:xfrm>
                  <a:off x="1409700" y="838200"/>
                  <a:ext cx="685800" cy="609600"/>
                </a:xfrm>
                <a:prstGeom prst="ellipse">
                  <a:avLst/>
                </a:prstGeom>
                <a:solidFill>
                  <a:srgbClr val="FFCCC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55" name="Oval 14"/>
                <p:cNvSpPr/>
                <p:nvPr/>
              </p:nvSpPr>
              <p:spPr>
                <a:xfrm>
                  <a:off x="1543050" y="933450"/>
                  <a:ext cx="419100" cy="419100"/>
                </a:xfrm>
                <a:prstGeom prst="ellipse">
                  <a:avLst/>
                </a:prstGeom>
                <a:solidFill>
                  <a:srgbClr val="FF66C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56" name="Oval 15"/>
                <p:cNvSpPr/>
                <p:nvPr/>
              </p:nvSpPr>
              <p:spPr>
                <a:xfrm>
                  <a:off x="1638300" y="1028700"/>
                  <a:ext cx="228600" cy="228600"/>
                </a:xfrm>
                <a:prstGeom prst="ellipse">
                  <a:avLst/>
                </a:prstGeom>
                <a:solidFill>
                  <a:srgbClr val="6633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7" name="Group 729"/>
              <p:cNvGrpSpPr/>
              <p:nvPr/>
            </p:nvGrpSpPr>
            <p:grpSpPr>
              <a:xfrm>
                <a:off x="2819400" y="1828800"/>
                <a:ext cx="685800" cy="609600"/>
                <a:chOff x="0" y="838200"/>
                <a:chExt cx="685800" cy="609600"/>
              </a:xfrm>
            </p:grpSpPr>
            <p:sp>
              <p:nvSpPr>
                <p:cNvPr id="951" name="Oval 3"/>
                <p:cNvSpPr/>
                <p:nvPr/>
              </p:nvSpPr>
              <p:spPr>
                <a:xfrm>
                  <a:off x="0" y="838200"/>
                  <a:ext cx="685800" cy="609600"/>
                </a:xfrm>
                <a:prstGeom prst="ellipse">
                  <a:avLst/>
                </a:prstGeom>
                <a:solidFill>
                  <a:srgbClr val="6633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52" name="Oval 4"/>
                <p:cNvSpPr/>
                <p:nvPr/>
              </p:nvSpPr>
              <p:spPr>
                <a:xfrm>
                  <a:off x="133350" y="933450"/>
                  <a:ext cx="419100" cy="419100"/>
                </a:xfrm>
                <a:prstGeom prst="ellipse">
                  <a:avLst/>
                </a:prstGeom>
                <a:solidFill>
                  <a:srgbClr val="FFCCC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53" name="Oval 5"/>
                <p:cNvSpPr/>
                <p:nvPr/>
              </p:nvSpPr>
              <p:spPr>
                <a:xfrm>
                  <a:off x="228600" y="1028700"/>
                  <a:ext cx="228600" cy="228600"/>
                </a:xfrm>
                <a:prstGeom prst="ellipse">
                  <a:avLst/>
                </a:prstGeom>
                <a:solidFill>
                  <a:srgbClr val="FF66C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8" name="Group 733"/>
              <p:cNvGrpSpPr/>
              <p:nvPr/>
            </p:nvGrpSpPr>
            <p:grpSpPr>
              <a:xfrm>
                <a:off x="3524250" y="1828800"/>
                <a:ext cx="685800" cy="609600"/>
                <a:chOff x="704850" y="838200"/>
                <a:chExt cx="685800" cy="609600"/>
              </a:xfrm>
            </p:grpSpPr>
            <p:sp>
              <p:nvSpPr>
                <p:cNvPr id="948" name="Oval 8"/>
                <p:cNvSpPr/>
                <p:nvPr/>
              </p:nvSpPr>
              <p:spPr>
                <a:xfrm>
                  <a:off x="704850" y="838200"/>
                  <a:ext cx="685800" cy="609600"/>
                </a:xfrm>
                <a:prstGeom prst="ellipse">
                  <a:avLst/>
                </a:prstGeom>
                <a:solidFill>
                  <a:srgbClr val="FF66C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49" name="Oval 9"/>
                <p:cNvSpPr/>
                <p:nvPr/>
              </p:nvSpPr>
              <p:spPr>
                <a:xfrm>
                  <a:off x="838200" y="933450"/>
                  <a:ext cx="419100" cy="419100"/>
                </a:xfrm>
                <a:prstGeom prst="ellipse">
                  <a:avLst/>
                </a:prstGeom>
                <a:solidFill>
                  <a:srgbClr val="6633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50" name="Oval 10"/>
                <p:cNvSpPr/>
                <p:nvPr/>
              </p:nvSpPr>
              <p:spPr>
                <a:xfrm>
                  <a:off x="933450" y="1028700"/>
                  <a:ext cx="228600" cy="228600"/>
                </a:xfrm>
                <a:prstGeom prst="ellipse">
                  <a:avLst/>
                </a:prstGeom>
                <a:solidFill>
                  <a:srgbClr val="FFCCC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9" name="Group 737"/>
              <p:cNvGrpSpPr/>
              <p:nvPr/>
            </p:nvGrpSpPr>
            <p:grpSpPr>
              <a:xfrm>
                <a:off x="4229100" y="1828800"/>
                <a:ext cx="685800" cy="609600"/>
                <a:chOff x="1409700" y="838200"/>
                <a:chExt cx="685800" cy="609600"/>
              </a:xfrm>
            </p:grpSpPr>
            <p:sp>
              <p:nvSpPr>
                <p:cNvPr id="945" name="Oval 13"/>
                <p:cNvSpPr/>
                <p:nvPr/>
              </p:nvSpPr>
              <p:spPr>
                <a:xfrm>
                  <a:off x="1409700" y="838200"/>
                  <a:ext cx="685800" cy="609600"/>
                </a:xfrm>
                <a:prstGeom prst="ellipse">
                  <a:avLst/>
                </a:prstGeom>
                <a:solidFill>
                  <a:srgbClr val="FFCCC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46" name="Oval 14"/>
                <p:cNvSpPr/>
                <p:nvPr/>
              </p:nvSpPr>
              <p:spPr>
                <a:xfrm>
                  <a:off x="1543050" y="933450"/>
                  <a:ext cx="419100" cy="419100"/>
                </a:xfrm>
                <a:prstGeom prst="ellipse">
                  <a:avLst/>
                </a:prstGeom>
                <a:solidFill>
                  <a:srgbClr val="FF66C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47" name="Oval 15"/>
                <p:cNvSpPr/>
                <p:nvPr/>
              </p:nvSpPr>
              <p:spPr>
                <a:xfrm>
                  <a:off x="1638300" y="1028700"/>
                  <a:ext cx="228600" cy="228600"/>
                </a:xfrm>
                <a:prstGeom prst="ellipse">
                  <a:avLst/>
                </a:prstGeom>
                <a:solidFill>
                  <a:srgbClr val="6633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0" name="Group 741"/>
              <p:cNvGrpSpPr/>
              <p:nvPr/>
            </p:nvGrpSpPr>
            <p:grpSpPr>
              <a:xfrm>
                <a:off x="4933950" y="1828800"/>
                <a:ext cx="685800" cy="609600"/>
                <a:chOff x="0" y="838200"/>
                <a:chExt cx="685800" cy="609600"/>
              </a:xfrm>
            </p:grpSpPr>
            <p:sp>
              <p:nvSpPr>
                <p:cNvPr id="942" name="Oval 3"/>
                <p:cNvSpPr/>
                <p:nvPr/>
              </p:nvSpPr>
              <p:spPr>
                <a:xfrm>
                  <a:off x="0" y="838200"/>
                  <a:ext cx="685800" cy="609600"/>
                </a:xfrm>
                <a:prstGeom prst="ellipse">
                  <a:avLst/>
                </a:prstGeom>
                <a:solidFill>
                  <a:srgbClr val="6633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43" name="Oval 4"/>
                <p:cNvSpPr/>
                <p:nvPr/>
              </p:nvSpPr>
              <p:spPr>
                <a:xfrm>
                  <a:off x="133350" y="933450"/>
                  <a:ext cx="419100" cy="419100"/>
                </a:xfrm>
                <a:prstGeom prst="ellipse">
                  <a:avLst/>
                </a:prstGeom>
                <a:solidFill>
                  <a:srgbClr val="FFCCC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44" name="Oval 5"/>
                <p:cNvSpPr/>
                <p:nvPr/>
              </p:nvSpPr>
              <p:spPr>
                <a:xfrm>
                  <a:off x="228600" y="1028700"/>
                  <a:ext cx="228600" cy="228600"/>
                </a:xfrm>
                <a:prstGeom prst="ellipse">
                  <a:avLst/>
                </a:prstGeom>
                <a:solidFill>
                  <a:srgbClr val="FF66C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810" name="Group 745"/>
              <p:cNvGrpSpPr/>
              <p:nvPr/>
            </p:nvGrpSpPr>
            <p:grpSpPr>
              <a:xfrm>
                <a:off x="5638800" y="1828800"/>
                <a:ext cx="685800" cy="609600"/>
                <a:chOff x="704850" y="838200"/>
                <a:chExt cx="685800" cy="609600"/>
              </a:xfrm>
            </p:grpSpPr>
            <p:sp>
              <p:nvSpPr>
                <p:cNvPr id="939" name="Oval 8"/>
                <p:cNvSpPr/>
                <p:nvPr/>
              </p:nvSpPr>
              <p:spPr>
                <a:xfrm>
                  <a:off x="704850" y="838200"/>
                  <a:ext cx="685800" cy="609600"/>
                </a:xfrm>
                <a:prstGeom prst="ellipse">
                  <a:avLst/>
                </a:prstGeom>
                <a:solidFill>
                  <a:srgbClr val="FF66C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40" name="Oval 9"/>
                <p:cNvSpPr/>
                <p:nvPr/>
              </p:nvSpPr>
              <p:spPr>
                <a:xfrm>
                  <a:off x="838200" y="933450"/>
                  <a:ext cx="419100" cy="419100"/>
                </a:xfrm>
                <a:prstGeom prst="ellipse">
                  <a:avLst/>
                </a:prstGeom>
                <a:solidFill>
                  <a:srgbClr val="6633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41" name="Oval 10"/>
                <p:cNvSpPr/>
                <p:nvPr/>
              </p:nvSpPr>
              <p:spPr>
                <a:xfrm>
                  <a:off x="933450" y="1028700"/>
                  <a:ext cx="228600" cy="228600"/>
                </a:xfrm>
                <a:prstGeom prst="ellipse">
                  <a:avLst/>
                </a:prstGeom>
                <a:solidFill>
                  <a:srgbClr val="FFCCC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811" name="Group 749"/>
              <p:cNvGrpSpPr/>
              <p:nvPr/>
            </p:nvGrpSpPr>
            <p:grpSpPr>
              <a:xfrm>
                <a:off x="6343650" y="1828800"/>
                <a:ext cx="685800" cy="609600"/>
                <a:chOff x="1409700" y="838200"/>
                <a:chExt cx="685800" cy="609600"/>
              </a:xfrm>
            </p:grpSpPr>
            <p:sp>
              <p:nvSpPr>
                <p:cNvPr id="936" name="Oval 13"/>
                <p:cNvSpPr/>
                <p:nvPr/>
              </p:nvSpPr>
              <p:spPr>
                <a:xfrm>
                  <a:off x="1409700" y="838200"/>
                  <a:ext cx="685800" cy="609600"/>
                </a:xfrm>
                <a:prstGeom prst="ellipse">
                  <a:avLst/>
                </a:prstGeom>
                <a:solidFill>
                  <a:srgbClr val="FFCCC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37" name="Oval 14"/>
                <p:cNvSpPr/>
                <p:nvPr/>
              </p:nvSpPr>
              <p:spPr>
                <a:xfrm>
                  <a:off x="1543050" y="933450"/>
                  <a:ext cx="419100" cy="419100"/>
                </a:xfrm>
                <a:prstGeom prst="ellipse">
                  <a:avLst/>
                </a:prstGeom>
                <a:solidFill>
                  <a:srgbClr val="FF66C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38" name="Oval 15"/>
                <p:cNvSpPr/>
                <p:nvPr/>
              </p:nvSpPr>
              <p:spPr>
                <a:xfrm>
                  <a:off x="1638300" y="1028700"/>
                  <a:ext cx="228600" cy="228600"/>
                </a:xfrm>
                <a:prstGeom prst="ellipse">
                  <a:avLst/>
                </a:prstGeom>
                <a:solidFill>
                  <a:srgbClr val="6633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812" name="Group 753"/>
              <p:cNvGrpSpPr/>
              <p:nvPr/>
            </p:nvGrpSpPr>
            <p:grpSpPr>
              <a:xfrm>
                <a:off x="7048500" y="1828800"/>
                <a:ext cx="685800" cy="609600"/>
                <a:chOff x="0" y="838200"/>
                <a:chExt cx="685800" cy="609600"/>
              </a:xfrm>
            </p:grpSpPr>
            <p:sp>
              <p:nvSpPr>
                <p:cNvPr id="933" name="Oval 3"/>
                <p:cNvSpPr/>
                <p:nvPr/>
              </p:nvSpPr>
              <p:spPr>
                <a:xfrm>
                  <a:off x="0" y="838200"/>
                  <a:ext cx="685800" cy="609600"/>
                </a:xfrm>
                <a:prstGeom prst="ellipse">
                  <a:avLst/>
                </a:prstGeom>
                <a:solidFill>
                  <a:srgbClr val="6633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34" name="Oval 4"/>
                <p:cNvSpPr/>
                <p:nvPr/>
              </p:nvSpPr>
              <p:spPr>
                <a:xfrm>
                  <a:off x="133350" y="933450"/>
                  <a:ext cx="419100" cy="419100"/>
                </a:xfrm>
                <a:prstGeom prst="ellipse">
                  <a:avLst/>
                </a:prstGeom>
                <a:solidFill>
                  <a:srgbClr val="FFCCC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35" name="Oval 5"/>
                <p:cNvSpPr/>
                <p:nvPr/>
              </p:nvSpPr>
              <p:spPr>
                <a:xfrm>
                  <a:off x="228600" y="1028700"/>
                  <a:ext cx="228600" cy="228600"/>
                </a:xfrm>
                <a:prstGeom prst="ellipse">
                  <a:avLst/>
                </a:prstGeom>
                <a:solidFill>
                  <a:srgbClr val="FF66C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813" name="Group 757"/>
              <p:cNvGrpSpPr/>
              <p:nvPr/>
            </p:nvGrpSpPr>
            <p:grpSpPr>
              <a:xfrm>
                <a:off x="7753350" y="1828800"/>
                <a:ext cx="685800" cy="609600"/>
                <a:chOff x="704850" y="838200"/>
                <a:chExt cx="685800" cy="609600"/>
              </a:xfrm>
            </p:grpSpPr>
            <p:sp>
              <p:nvSpPr>
                <p:cNvPr id="930" name="Oval 8"/>
                <p:cNvSpPr/>
                <p:nvPr/>
              </p:nvSpPr>
              <p:spPr>
                <a:xfrm>
                  <a:off x="704850" y="838200"/>
                  <a:ext cx="685800" cy="609600"/>
                </a:xfrm>
                <a:prstGeom prst="ellipse">
                  <a:avLst/>
                </a:prstGeom>
                <a:solidFill>
                  <a:srgbClr val="FF66C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31" name="Oval 9"/>
                <p:cNvSpPr/>
                <p:nvPr/>
              </p:nvSpPr>
              <p:spPr>
                <a:xfrm>
                  <a:off x="838200" y="933450"/>
                  <a:ext cx="419100" cy="419100"/>
                </a:xfrm>
                <a:prstGeom prst="ellipse">
                  <a:avLst/>
                </a:prstGeom>
                <a:solidFill>
                  <a:srgbClr val="6633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32" name="Oval 10"/>
                <p:cNvSpPr/>
                <p:nvPr/>
              </p:nvSpPr>
              <p:spPr>
                <a:xfrm>
                  <a:off x="933450" y="1028700"/>
                  <a:ext cx="228600" cy="228600"/>
                </a:xfrm>
                <a:prstGeom prst="ellipse">
                  <a:avLst/>
                </a:prstGeom>
                <a:solidFill>
                  <a:srgbClr val="FFCCC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814" name="Group 761"/>
              <p:cNvGrpSpPr/>
              <p:nvPr/>
            </p:nvGrpSpPr>
            <p:grpSpPr>
              <a:xfrm>
                <a:off x="8458200" y="1828800"/>
                <a:ext cx="685800" cy="609600"/>
                <a:chOff x="1409700" y="838200"/>
                <a:chExt cx="685800" cy="609600"/>
              </a:xfrm>
            </p:grpSpPr>
            <p:sp>
              <p:nvSpPr>
                <p:cNvPr id="927" name="Oval 13"/>
                <p:cNvSpPr/>
                <p:nvPr/>
              </p:nvSpPr>
              <p:spPr>
                <a:xfrm>
                  <a:off x="1409700" y="838200"/>
                  <a:ext cx="685800" cy="609600"/>
                </a:xfrm>
                <a:prstGeom prst="ellipse">
                  <a:avLst/>
                </a:prstGeom>
                <a:solidFill>
                  <a:srgbClr val="FFCCC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28" name="Oval 14"/>
                <p:cNvSpPr/>
                <p:nvPr/>
              </p:nvSpPr>
              <p:spPr>
                <a:xfrm>
                  <a:off x="1543050" y="933450"/>
                  <a:ext cx="419100" cy="419100"/>
                </a:xfrm>
                <a:prstGeom prst="ellipse">
                  <a:avLst/>
                </a:prstGeom>
                <a:solidFill>
                  <a:srgbClr val="FF66C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29" name="Oval 15"/>
                <p:cNvSpPr/>
                <p:nvPr/>
              </p:nvSpPr>
              <p:spPr>
                <a:xfrm>
                  <a:off x="1638300" y="1028700"/>
                  <a:ext cx="228600" cy="228600"/>
                </a:xfrm>
                <a:prstGeom prst="ellipse">
                  <a:avLst/>
                </a:prstGeom>
                <a:solidFill>
                  <a:srgbClr val="6633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815" name="Group 768"/>
            <p:cNvGrpSpPr/>
            <p:nvPr/>
          </p:nvGrpSpPr>
          <p:grpSpPr>
            <a:xfrm>
              <a:off x="0" y="2082801"/>
              <a:ext cx="9144000" cy="609600"/>
              <a:chOff x="0" y="0"/>
              <a:chExt cx="9144000" cy="609600"/>
            </a:xfrm>
          </p:grpSpPr>
          <p:grpSp>
            <p:nvGrpSpPr>
              <p:cNvPr id="816" name="Group 600"/>
              <p:cNvGrpSpPr/>
              <p:nvPr/>
            </p:nvGrpSpPr>
            <p:grpSpPr>
              <a:xfrm>
                <a:off x="0" y="0"/>
                <a:ext cx="685800" cy="609600"/>
                <a:chOff x="0" y="838200"/>
                <a:chExt cx="685800" cy="609600"/>
              </a:xfrm>
            </p:grpSpPr>
            <p:sp>
              <p:nvSpPr>
                <p:cNvPr id="911" name="Oval 3"/>
                <p:cNvSpPr/>
                <p:nvPr/>
              </p:nvSpPr>
              <p:spPr>
                <a:xfrm>
                  <a:off x="0" y="838200"/>
                  <a:ext cx="685800" cy="609600"/>
                </a:xfrm>
                <a:prstGeom prst="ellipse">
                  <a:avLst/>
                </a:prstGeom>
                <a:solidFill>
                  <a:srgbClr val="6633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12" name="Oval 4"/>
                <p:cNvSpPr/>
                <p:nvPr/>
              </p:nvSpPr>
              <p:spPr>
                <a:xfrm>
                  <a:off x="133350" y="933450"/>
                  <a:ext cx="419100" cy="419100"/>
                </a:xfrm>
                <a:prstGeom prst="ellipse">
                  <a:avLst/>
                </a:prstGeom>
                <a:solidFill>
                  <a:srgbClr val="FFCCC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13" name="Oval 5"/>
                <p:cNvSpPr/>
                <p:nvPr/>
              </p:nvSpPr>
              <p:spPr>
                <a:xfrm>
                  <a:off x="228600" y="1028700"/>
                  <a:ext cx="228600" cy="228600"/>
                </a:xfrm>
                <a:prstGeom prst="ellipse">
                  <a:avLst/>
                </a:prstGeom>
                <a:solidFill>
                  <a:srgbClr val="FF66C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817" name="Group 599"/>
              <p:cNvGrpSpPr/>
              <p:nvPr/>
            </p:nvGrpSpPr>
            <p:grpSpPr>
              <a:xfrm>
                <a:off x="704850" y="0"/>
                <a:ext cx="685800" cy="609600"/>
                <a:chOff x="704850" y="838200"/>
                <a:chExt cx="685800" cy="609600"/>
              </a:xfrm>
            </p:grpSpPr>
            <p:sp>
              <p:nvSpPr>
                <p:cNvPr id="908" name="Oval 8"/>
                <p:cNvSpPr/>
                <p:nvPr/>
              </p:nvSpPr>
              <p:spPr>
                <a:xfrm>
                  <a:off x="704850" y="838200"/>
                  <a:ext cx="685800" cy="609600"/>
                </a:xfrm>
                <a:prstGeom prst="ellipse">
                  <a:avLst/>
                </a:prstGeom>
                <a:solidFill>
                  <a:srgbClr val="FF66C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09" name="Oval 9"/>
                <p:cNvSpPr/>
                <p:nvPr/>
              </p:nvSpPr>
              <p:spPr>
                <a:xfrm>
                  <a:off x="838200" y="933450"/>
                  <a:ext cx="419100" cy="419100"/>
                </a:xfrm>
                <a:prstGeom prst="ellipse">
                  <a:avLst/>
                </a:prstGeom>
                <a:solidFill>
                  <a:srgbClr val="6633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10" name="Oval 10"/>
                <p:cNvSpPr/>
                <p:nvPr/>
              </p:nvSpPr>
              <p:spPr>
                <a:xfrm>
                  <a:off x="933450" y="1028700"/>
                  <a:ext cx="228600" cy="228600"/>
                </a:xfrm>
                <a:prstGeom prst="ellipse">
                  <a:avLst/>
                </a:prstGeom>
                <a:solidFill>
                  <a:srgbClr val="FFCCC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818" name="Group 598"/>
              <p:cNvGrpSpPr/>
              <p:nvPr/>
            </p:nvGrpSpPr>
            <p:grpSpPr>
              <a:xfrm>
                <a:off x="1409700" y="0"/>
                <a:ext cx="685800" cy="609600"/>
                <a:chOff x="1409700" y="838200"/>
                <a:chExt cx="685800" cy="609600"/>
              </a:xfrm>
            </p:grpSpPr>
            <p:sp>
              <p:nvSpPr>
                <p:cNvPr id="905" name="Oval 13"/>
                <p:cNvSpPr/>
                <p:nvPr/>
              </p:nvSpPr>
              <p:spPr>
                <a:xfrm>
                  <a:off x="1409700" y="838200"/>
                  <a:ext cx="685800" cy="609600"/>
                </a:xfrm>
                <a:prstGeom prst="ellipse">
                  <a:avLst/>
                </a:prstGeom>
                <a:solidFill>
                  <a:srgbClr val="FFCCC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06" name="Oval 14"/>
                <p:cNvSpPr/>
                <p:nvPr/>
              </p:nvSpPr>
              <p:spPr>
                <a:xfrm>
                  <a:off x="1543050" y="933450"/>
                  <a:ext cx="419100" cy="419100"/>
                </a:xfrm>
                <a:prstGeom prst="ellipse">
                  <a:avLst/>
                </a:prstGeom>
                <a:solidFill>
                  <a:srgbClr val="FF66C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07" name="Oval 15"/>
                <p:cNvSpPr/>
                <p:nvPr/>
              </p:nvSpPr>
              <p:spPr>
                <a:xfrm>
                  <a:off x="1638300" y="1028700"/>
                  <a:ext cx="228600" cy="228600"/>
                </a:xfrm>
                <a:prstGeom prst="ellipse">
                  <a:avLst/>
                </a:prstGeom>
                <a:solidFill>
                  <a:srgbClr val="6633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819" name="Group 613"/>
              <p:cNvGrpSpPr/>
              <p:nvPr/>
            </p:nvGrpSpPr>
            <p:grpSpPr>
              <a:xfrm>
                <a:off x="2114550" y="0"/>
                <a:ext cx="685800" cy="609600"/>
                <a:chOff x="0" y="838200"/>
                <a:chExt cx="685800" cy="609600"/>
              </a:xfrm>
            </p:grpSpPr>
            <p:sp>
              <p:nvSpPr>
                <p:cNvPr id="902" name="Oval 3"/>
                <p:cNvSpPr/>
                <p:nvPr/>
              </p:nvSpPr>
              <p:spPr>
                <a:xfrm>
                  <a:off x="0" y="838200"/>
                  <a:ext cx="685800" cy="609600"/>
                </a:xfrm>
                <a:prstGeom prst="ellipse">
                  <a:avLst/>
                </a:prstGeom>
                <a:solidFill>
                  <a:srgbClr val="6633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03" name="Oval 4"/>
                <p:cNvSpPr/>
                <p:nvPr/>
              </p:nvSpPr>
              <p:spPr>
                <a:xfrm>
                  <a:off x="133350" y="933450"/>
                  <a:ext cx="419100" cy="419100"/>
                </a:xfrm>
                <a:prstGeom prst="ellipse">
                  <a:avLst/>
                </a:prstGeom>
                <a:solidFill>
                  <a:srgbClr val="FFCCC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04" name="Oval 5"/>
                <p:cNvSpPr/>
                <p:nvPr/>
              </p:nvSpPr>
              <p:spPr>
                <a:xfrm>
                  <a:off x="228600" y="1028700"/>
                  <a:ext cx="228600" cy="228600"/>
                </a:xfrm>
                <a:prstGeom prst="ellipse">
                  <a:avLst/>
                </a:prstGeom>
                <a:solidFill>
                  <a:srgbClr val="FF66C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820" name="Group 617"/>
              <p:cNvGrpSpPr/>
              <p:nvPr/>
            </p:nvGrpSpPr>
            <p:grpSpPr>
              <a:xfrm>
                <a:off x="2819400" y="0"/>
                <a:ext cx="685800" cy="609600"/>
                <a:chOff x="704850" y="838200"/>
                <a:chExt cx="685800" cy="609600"/>
              </a:xfrm>
            </p:grpSpPr>
            <p:sp>
              <p:nvSpPr>
                <p:cNvPr id="899" name="Oval 8"/>
                <p:cNvSpPr/>
                <p:nvPr/>
              </p:nvSpPr>
              <p:spPr>
                <a:xfrm>
                  <a:off x="704850" y="838200"/>
                  <a:ext cx="685800" cy="609600"/>
                </a:xfrm>
                <a:prstGeom prst="ellipse">
                  <a:avLst/>
                </a:prstGeom>
                <a:solidFill>
                  <a:srgbClr val="FF66C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00" name="Oval 9"/>
                <p:cNvSpPr/>
                <p:nvPr/>
              </p:nvSpPr>
              <p:spPr>
                <a:xfrm>
                  <a:off x="838200" y="933450"/>
                  <a:ext cx="419100" cy="419100"/>
                </a:xfrm>
                <a:prstGeom prst="ellipse">
                  <a:avLst/>
                </a:prstGeom>
                <a:solidFill>
                  <a:srgbClr val="6633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01" name="Oval 10"/>
                <p:cNvSpPr/>
                <p:nvPr/>
              </p:nvSpPr>
              <p:spPr>
                <a:xfrm>
                  <a:off x="933450" y="1028700"/>
                  <a:ext cx="228600" cy="228600"/>
                </a:xfrm>
                <a:prstGeom prst="ellipse">
                  <a:avLst/>
                </a:prstGeom>
                <a:solidFill>
                  <a:srgbClr val="FFCCC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821" name="Group 621"/>
              <p:cNvGrpSpPr/>
              <p:nvPr/>
            </p:nvGrpSpPr>
            <p:grpSpPr>
              <a:xfrm>
                <a:off x="3524250" y="0"/>
                <a:ext cx="685800" cy="609600"/>
                <a:chOff x="1409700" y="838200"/>
                <a:chExt cx="685800" cy="609600"/>
              </a:xfrm>
            </p:grpSpPr>
            <p:sp>
              <p:nvSpPr>
                <p:cNvPr id="896" name="Oval 13"/>
                <p:cNvSpPr/>
                <p:nvPr/>
              </p:nvSpPr>
              <p:spPr>
                <a:xfrm>
                  <a:off x="1409700" y="838200"/>
                  <a:ext cx="685800" cy="609600"/>
                </a:xfrm>
                <a:prstGeom prst="ellipse">
                  <a:avLst/>
                </a:prstGeom>
                <a:solidFill>
                  <a:srgbClr val="FFCCC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7" name="Oval 14"/>
                <p:cNvSpPr/>
                <p:nvPr/>
              </p:nvSpPr>
              <p:spPr>
                <a:xfrm>
                  <a:off x="1543050" y="933450"/>
                  <a:ext cx="419100" cy="419100"/>
                </a:xfrm>
                <a:prstGeom prst="ellipse">
                  <a:avLst/>
                </a:prstGeom>
                <a:solidFill>
                  <a:srgbClr val="FF66C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8" name="Oval 15"/>
                <p:cNvSpPr/>
                <p:nvPr/>
              </p:nvSpPr>
              <p:spPr>
                <a:xfrm>
                  <a:off x="1638300" y="1028700"/>
                  <a:ext cx="228600" cy="228600"/>
                </a:xfrm>
                <a:prstGeom prst="ellipse">
                  <a:avLst/>
                </a:prstGeom>
                <a:solidFill>
                  <a:srgbClr val="6633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822" name="Group 625"/>
              <p:cNvGrpSpPr/>
              <p:nvPr/>
            </p:nvGrpSpPr>
            <p:grpSpPr>
              <a:xfrm>
                <a:off x="4229100" y="0"/>
                <a:ext cx="685800" cy="609600"/>
                <a:chOff x="0" y="838200"/>
                <a:chExt cx="685800" cy="609600"/>
              </a:xfrm>
            </p:grpSpPr>
            <p:sp>
              <p:nvSpPr>
                <p:cNvPr id="893" name="Oval 3"/>
                <p:cNvSpPr/>
                <p:nvPr/>
              </p:nvSpPr>
              <p:spPr>
                <a:xfrm>
                  <a:off x="0" y="838200"/>
                  <a:ext cx="685800" cy="609600"/>
                </a:xfrm>
                <a:prstGeom prst="ellipse">
                  <a:avLst/>
                </a:prstGeom>
                <a:solidFill>
                  <a:srgbClr val="6633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4" name="Oval 4"/>
                <p:cNvSpPr/>
                <p:nvPr/>
              </p:nvSpPr>
              <p:spPr>
                <a:xfrm>
                  <a:off x="133350" y="933450"/>
                  <a:ext cx="419100" cy="419100"/>
                </a:xfrm>
                <a:prstGeom prst="ellipse">
                  <a:avLst/>
                </a:prstGeom>
                <a:solidFill>
                  <a:srgbClr val="FFCCC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5" name="Oval 5"/>
                <p:cNvSpPr/>
                <p:nvPr/>
              </p:nvSpPr>
              <p:spPr>
                <a:xfrm>
                  <a:off x="228600" y="1028700"/>
                  <a:ext cx="228600" cy="228600"/>
                </a:xfrm>
                <a:prstGeom prst="ellipse">
                  <a:avLst/>
                </a:prstGeom>
                <a:solidFill>
                  <a:srgbClr val="FF66C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862" name="Group 629"/>
              <p:cNvGrpSpPr/>
              <p:nvPr/>
            </p:nvGrpSpPr>
            <p:grpSpPr>
              <a:xfrm>
                <a:off x="4933950" y="0"/>
                <a:ext cx="685800" cy="609600"/>
                <a:chOff x="704850" y="838200"/>
                <a:chExt cx="685800" cy="609600"/>
              </a:xfrm>
            </p:grpSpPr>
            <p:sp>
              <p:nvSpPr>
                <p:cNvPr id="890" name="Oval 8"/>
                <p:cNvSpPr/>
                <p:nvPr/>
              </p:nvSpPr>
              <p:spPr>
                <a:xfrm>
                  <a:off x="704850" y="838200"/>
                  <a:ext cx="685800" cy="609600"/>
                </a:xfrm>
                <a:prstGeom prst="ellipse">
                  <a:avLst/>
                </a:prstGeom>
                <a:solidFill>
                  <a:srgbClr val="FF66C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1" name="Oval 9"/>
                <p:cNvSpPr/>
                <p:nvPr/>
              </p:nvSpPr>
              <p:spPr>
                <a:xfrm>
                  <a:off x="838200" y="933450"/>
                  <a:ext cx="419100" cy="419100"/>
                </a:xfrm>
                <a:prstGeom prst="ellipse">
                  <a:avLst/>
                </a:prstGeom>
                <a:solidFill>
                  <a:srgbClr val="6633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2" name="Oval 10"/>
                <p:cNvSpPr/>
                <p:nvPr/>
              </p:nvSpPr>
              <p:spPr>
                <a:xfrm>
                  <a:off x="933450" y="1028700"/>
                  <a:ext cx="228600" cy="228600"/>
                </a:xfrm>
                <a:prstGeom prst="ellipse">
                  <a:avLst/>
                </a:prstGeom>
                <a:solidFill>
                  <a:srgbClr val="FFCCC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863" name="Group 633"/>
              <p:cNvGrpSpPr/>
              <p:nvPr/>
            </p:nvGrpSpPr>
            <p:grpSpPr>
              <a:xfrm>
                <a:off x="5638800" y="0"/>
                <a:ext cx="685800" cy="609600"/>
                <a:chOff x="1409700" y="838200"/>
                <a:chExt cx="685800" cy="609600"/>
              </a:xfrm>
            </p:grpSpPr>
            <p:sp>
              <p:nvSpPr>
                <p:cNvPr id="887" name="Oval 13"/>
                <p:cNvSpPr/>
                <p:nvPr/>
              </p:nvSpPr>
              <p:spPr>
                <a:xfrm>
                  <a:off x="1409700" y="838200"/>
                  <a:ext cx="685800" cy="609600"/>
                </a:xfrm>
                <a:prstGeom prst="ellipse">
                  <a:avLst/>
                </a:prstGeom>
                <a:solidFill>
                  <a:srgbClr val="FFCCC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8" name="Oval 14"/>
                <p:cNvSpPr/>
                <p:nvPr/>
              </p:nvSpPr>
              <p:spPr>
                <a:xfrm>
                  <a:off x="1543050" y="933450"/>
                  <a:ext cx="419100" cy="419100"/>
                </a:xfrm>
                <a:prstGeom prst="ellipse">
                  <a:avLst/>
                </a:prstGeom>
                <a:solidFill>
                  <a:srgbClr val="FF66C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9" name="Oval 15"/>
                <p:cNvSpPr/>
                <p:nvPr/>
              </p:nvSpPr>
              <p:spPr>
                <a:xfrm>
                  <a:off x="1638300" y="1028700"/>
                  <a:ext cx="228600" cy="228600"/>
                </a:xfrm>
                <a:prstGeom prst="ellipse">
                  <a:avLst/>
                </a:prstGeom>
                <a:solidFill>
                  <a:srgbClr val="6633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864" name="Group 637"/>
              <p:cNvGrpSpPr/>
              <p:nvPr/>
            </p:nvGrpSpPr>
            <p:grpSpPr>
              <a:xfrm>
                <a:off x="6343650" y="0"/>
                <a:ext cx="685800" cy="609600"/>
                <a:chOff x="0" y="838200"/>
                <a:chExt cx="685800" cy="609600"/>
              </a:xfrm>
            </p:grpSpPr>
            <p:sp>
              <p:nvSpPr>
                <p:cNvPr id="884" name="Oval 3"/>
                <p:cNvSpPr/>
                <p:nvPr/>
              </p:nvSpPr>
              <p:spPr>
                <a:xfrm>
                  <a:off x="0" y="838200"/>
                  <a:ext cx="685800" cy="609600"/>
                </a:xfrm>
                <a:prstGeom prst="ellipse">
                  <a:avLst/>
                </a:prstGeom>
                <a:solidFill>
                  <a:srgbClr val="6633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5" name="Oval 4"/>
                <p:cNvSpPr/>
                <p:nvPr/>
              </p:nvSpPr>
              <p:spPr>
                <a:xfrm>
                  <a:off x="133350" y="933450"/>
                  <a:ext cx="419100" cy="419100"/>
                </a:xfrm>
                <a:prstGeom prst="ellipse">
                  <a:avLst/>
                </a:prstGeom>
                <a:solidFill>
                  <a:srgbClr val="FFCCC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6" name="Oval 5"/>
                <p:cNvSpPr/>
                <p:nvPr/>
              </p:nvSpPr>
              <p:spPr>
                <a:xfrm>
                  <a:off x="228600" y="1028700"/>
                  <a:ext cx="228600" cy="228600"/>
                </a:xfrm>
                <a:prstGeom prst="ellipse">
                  <a:avLst/>
                </a:prstGeom>
                <a:solidFill>
                  <a:srgbClr val="FF66C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865" name="Group 641"/>
              <p:cNvGrpSpPr/>
              <p:nvPr/>
            </p:nvGrpSpPr>
            <p:grpSpPr>
              <a:xfrm>
                <a:off x="7048500" y="0"/>
                <a:ext cx="685800" cy="609600"/>
                <a:chOff x="704850" y="838200"/>
                <a:chExt cx="685800" cy="609600"/>
              </a:xfrm>
            </p:grpSpPr>
            <p:sp>
              <p:nvSpPr>
                <p:cNvPr id="881" name="Oval 8"/>
                <p:cNvSpPr/>
                <p:nvPr/>
              </p:nvSpPr>
              <p:spPr>
                <a:xfrm>
                  <a:off x="704850" y="838200"/>
                  <a:ext cx="685800" cy="609600"/>
                </a:xfrm>
                <a:prstGeom prst="ellipse">
                  <a:avLst/>
                </a:prstGeom>
                <a:solidFill>
                  <a:srgbClr val="FF66C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2" name="Oval 9"/>
                <p:cNvSpPr/>
                <p:nvPr/>
              </p:nvSpPr>
              <p:spPr>
                <a:xfrm>
                  <a:off x="838200" y="933450"/>
                  <a:ext cx="419100" cy="419100"/>
                </a:xfrm>
                <a:prstGeom prst="ellipse">
                  <a:avLst/>
                </a:prstGeom>
                <a:solidFill>
                  <a:srgbClr val="6633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3" name="Oval 10"/>
                <p:cNvSpPr/>
                <p:nvPr/>
              </p:nvSpPr>
              <p:spPr>
                <a:xfrm>
                  <a:off x="933450" y="1028700"/>
                  <a:ext cx="228600" cy="228600"/>
                </a:xfrm>
                <a:prstGeom prst="ellipse">
                  <a:avLst/>
                </a:prstGeom>
                <a:solidFill>
                  <a:srgbClr val="FFCCC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866" name="Group 645"/>
              <p:cNvGrpSpPr/>
              <p:nvPr/>
            </p:nvGrpSpPr>
            <p:grpSpPr>
              <a:xfrm>
                <a:off x="7753350" y="0"/>
                <a:ext cx="685800" cy="609600"/>
                <a:chOff x="1409700" y="838200"/>
                <a:chExt cx="685800" cy="609600"/>
              </a:xfrm>
            </p:grpSpPr>
            <p:sp>
              <p:nvSpPr>
                <p:cNvPr id="878" name="Oval 13"/>
                <p:cNvSpPr/>
                <p:nvPr/>
              </p:nvSpPr>
              <p:spPr>
                <a:xfrm>
                  <a:off x="1409700" y="838200"/>
                  <a:ext cx="685800" cy="609600"/>
                </a:xfrm>
                <a:prstGeom prst="ellipse">
                  <a:avLst/>
                </a:prstGeom>
                <a:solidFill>
                  <a:srgbClr val="FFCCC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79" name="Oval 14"/>
                <p:cNvSpPr/>
                <p:nvPr/>
              </p:nvSpPr>
              <p:spPr>
                <a:xfrm>
                  <a:off x="1543050" y="933450"/>
                  <a:ext cx="419100" cy="419100"/>
                </a:xfrm>
                <a:prstGeom prst="ellipse">
                  <a:avLst/>
                </a:prstGeom>
                <a:solidFill>
                  <a:srgbClr val="FF66C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0" name="Oval 15"/>
                <p:cNvSpPr/>
                <p:nvPr/>
              </p:nvSpPr>
              <p:spPr>
                <a:xfrm>
                  <a:off x="1638300" y="1028700"/>
                  <a:ext cx="228600" cy="228600"/>
                </a:xfrm>
                <a:prstGeom prst="ellipse">
                  <a:avLst/>
                </a:prstGeom>
                <a:solidFill>
                  <a:srgbClr val="6633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867" name="Group 649"/>
              <p:cNvGrpSpPr/>
              <p:nvPr/>
            </p:nvGrpSpPr>
            <p:grpSpPr>
              <a:xfrm>
                <a:off x="8458200" y="0"/>
                <a:ext cx="685800" cy="609600"/>
                <a:chOff x="0" y="838200"/>
                <a:chExt cx="685800" cy="609600"/>
              </a:xfrm>
            </p:grpSpPr>
            <p:sp>
              <p:nvSpPr>
                <p:cNvPr id="875" name="Oval 3"/>
                <p:cNvSpPr/>
                <p:nvPr/>
              </p:nvSpPr>
              <p:spPr>
                <a:xfrm>
                  <a:off x="0" y="838200"/>
                  <a:ext cx="685800" cy="609600"/>
                </a:xfrm>
                <a:prstGeom prst="ellipse">
                  <a:avLst/>
                </a:prstGeom>
                <a:solidFill>
                  <a:srgbClr val="6633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76" name="Oval 4"/>
                <p:cNvSpPr/>
                <p:nvPr/>
              </p:nvSpPr>
              <p:spPr>
                <a:xfrm>
                  <a:off x="133350" y="933450"/>
                  <a:ext cx="419100" cy="419100"/>
                </a:xfrm>
                <a:prstGeom prst="ellipse">
                  <a:avLst/>
                </a:prstGeom>
                <a:solidFill>
                  <a:srgbClr val="FFCCC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77" name="Oval 5"/>
                <p:cNvSpPr/>
                <p:nvPr/>
              </p:nvSpPr>
              <p:spPr>
                <a:xfrm>
                  <a:off x="228600" y="1028700"/>
                  <a:ext cx="228600" cy="228600"/>
                </a:xfrm>
                <a:prstGeom prst="ellipse">
                  <a:avLst/>
                </a:prstGeom>
                <a:solidFill>
                  <a:srgbClr val="FF66C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868" name="Group 821"/>
            <p:cNvGrpSpPr/>
            <p:nvPr/>
          </p:nvGrpSpPr>
          <p:grpSpPr>
            <a:xfrm>
              <a:off x="0" y="2777068"/>
              <a:ext cx="9144000" cy="609600"/>
              <a:chOff x="0" y="914400"/>
              <a:chExt cx="9144000" cy="609600"/>
            </a:xfrm>
          </p:grpSpPr>
          <p:grpSp>
            <p:nvGrpSpPr>
              <p:cNvPr id="869" name="Group 657"/>
              <p:cNvGrpSpPr/>
              <p:nvPr/>
            </p:nvGrpSpPr>
            <p:grpSpPr>
              <a:xfrm>
                <a:off x="0" y="914400"/>
                <a:ext cx="685800" cy="609600"/>
                <a:chOff x="704850" y="838200"/>
                <a:chExt cx="685800" cy="609600"/>
              </a:xfrm>
            </p:grpSpPr>
            <p:sp>
              <p:nvSpPr>
                <p:cNvPr id="859" name="Oval 8"/>
                <p:cNvSpPr/>
                <p:nvPr/>
              </p:nvSpPr>
              <p:spPr>
                <a:xfrm>
                  <a:off x="704850" y="838200"/>
                  <a:ext cx="685800" cy="609600"/>
                </a:xfrm>
                <a:prstGeom prst="ellipse">
                  <a:avLst/>
                </a:prstGeom>
                <a:solidFill>
                  <a:srgbClr val="FF66C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0" name="Oval 9"/>
                <p:cNvSpPr/>
                <p:nvPr/>
              </p:nvSpPr>
              <p:spPr>
                <a:xfrm>
                  <a:off x="838200" y="933450"/>
                  <a:ext cx="419100" cy="419100"/>
                </a:xfrm>
                <a:prstGeom prst="ellipse">
                  <a:avLst/>
                </a:prstGeom>
                <a:solidFill>
                  <a:srgbClr val="6633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1" name="Oval 10"/>
                <p:cNvSpPr/>
                <p:nvPr/>
              </p:nvSpPr>
              <p:spPr>
                <a:xfrm>
                  <a:off x="933450" y="1028700"/>
                  <a:ext cx="228600" cy="228600"/>
                </a:xfrm>
                <a:prstGeom prst="ellipse">
                  <a:avLst/>
                </a:prstGeom>
                <a:solidFill>
                  <a:srgbClr val="FFCCC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870" name="Group 661"/>
              <p:cNvGrpSpPr/>
              <p:nvPr/>
            </p:nvGrpSpPr>
            <p:grpSpPr>
              <a:xfrm>
                <a:off x="704850" y="914400"/>
                <a:ext cx="685800" cy="609600"/>
                <a:chOff x="1409700" y="838200"/>
                <a:chExt cx="685800" cy="609600"/>
              </a:xfrm>
            </p:grpSpPr>
            <p:sp>
              <p:nvSpPr>
                <p:cNvPr id="856" name="Oval 13"/>
                <p:cNvSpPr/>
                <p:nvPr/>
              </p:nvSpPr>
              <p:spPr>
                <a:xfrm>
                  <a:off x="1409700" y="838200"/>
                  <a:ext cx="685800" cy="609600"/>
                </a:xfrm>
                <a:prstGeom prst="ellipse">
                  <a:avLst/>
                </a:prstGeom>
                <a:solidFill>
                  <a:srgbClr val="FFCCC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7" name="Oval 14"/>
                <p:cNvSpPr/>
                <p:nvPr/>
              </p:nvSpPr>
              <p:spPr>
                <a:xfrm>
                  <a:off x="1543050" y="933450"/>
                  <a:ext cx="419100" cy="419100"/>
                </a:xfrm>
                <a:prstGeom prst="ellipse">
                  <a:avLst/>
                </a:prstGeom>
                <a:solidFill>
                  <a:srgbClr val="FF66C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8" name="Oval 15"/>
                <p:cNvSpPr/>
                <p:nvPr/>
              </p:nvSpPr>
              <p:spPr>
                <a:xfrm>
                  <a:off x="1638300" y="1028700"/>
                  <a:ext cx="228600" cy="228600"/>
                </a:xfrm>
                <a:prstGeom prst="ellipse">
                  <a:avLst/>
                </a:prstGeom>
                <a:solidFill>
                  <a:srgbClr val="6633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871" name="Group 665"/>
              <p:cNvGrpSpPr/>
              <p:nvPr/>
            </p:nvGrpSpPr>
            <p:grpSpPr>
              <a:xfrm>
                <a:off x="1409700" y="914400"/>
                <a:ext cx="685800" cy="609600"/>
                <a:chOff x="0" y="838200"/>
                <a:chExt cx="685800" cy="609600"/>
              </a:xfrm>
            </p:grpSpPr>
            <p:sp>
              <p:nvSpPr>
                <p:cNvPr id="853" name="Oval 3"/>
                <p:cNvSpPr/>
                <p:nvPr/>
              </p:nvSpPr>
              <p:spPr>
                <a:xfrm>
                  <a:off x="0" y="838200"/>
                  <a:ext cx="685800" cy="609600"/>
                </a:xfrm>
                <a:prstGeom prst="ellipse">
                  <a:avLst/>
                </a:prstGeom>
                <a:solidFill>
                  <a:srgbClr val="6633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4" name="Oval 4"/>
                <p:cNvSpPr/>
                <p:nvPr/>
              </p:nvSpPr>
              <p:spPr>
                <a:xfrm>
                  <a:off x="133350" y="933450"/>
                  <a:ext cx="419100" cy="419100"/>
                </a:xfrm>
                <a:prstGeom prst="ellipse">
                  <a:avLst/>
                </a:prstGeom>
                <a:solidFill>
                  <a:srgbClr val="FFCCC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5" name="Oval 5"/>
                <p:cNvSpPr/>
                <p:nvPr/>
              </p:nvSpPr>
              <p:spPr>
                <a:xfrm>
                  <a:off x="228600" y="1028700"/>
                  <a:ext cx="228600" cy="228600"/>
                </a:xfrm>
                <a:prstGeom prst="ellipse">
                  <a:avLst/>
                </a:prstGeom>
                <a:solidFill>
                  <a:srgbClr val="FF66C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872" name="Group 669"/>
              <p:cNvGrpSpPr/>
              <p:nvPr/>
            </p:nvGrpSpPr>
            <p:grpSpPr>
              <a:xfrm>
                <a:off x="2114550" y="914400"/>
                <a:ext cx="685800" cy="609600"/>
                <a:chOff x="704850" y="838200"/>
                <a:chExt cx="685800" cy="609600"/>
              </a:xfrm>
            </p:grpSpPr>
            <p:sp>
              <p:nvSpPr>
                <p:cNvPr id="850" name="Oval 8"/>
                <p:cNvSpPr/>
                <p:nvPr/>
              </p:nvSpPr>
              <p:spPr>
                <a:xfrm>
                  <a:off x="704850" y="838200"/>
                  <a:ext cx="685800" cy="609600"/>
                </a:xfrm>
                <a:prstGeom prst="ellipse">
                  <a:avLst/>
                </a:prstGeom>
                <a:solidFill>
                  <a:srgbClr val="FF66C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1" name="Oval 9"/>
                <p:cNvSpPr/>
                <p:nvPr/>
              </p:nvSpPr>
              <p:spPr>
                <a:xfrm>
                  <a:off x="838200" y="933450"/>
                  <a:ext cx="419100" cy="419100"/>
                </a:xfrm>
                <a:prstGeom prst="ellipse">
                  <a:avLst/>
                </a:prstGeom>
                <a:solidFill>
                  <a:srgbClr val="6633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2" name="Oval 10"/>
                <p:cNvSpPr/>
                <p:nvPr/>
              </p:nvSpPr>
              <p:spPr>
                <a:xfrm>
                  <a:off x="933450" y="1028700"/>
                  <a:ext cx="228600" cy="228600"/>
                </a:xfrm>
                <a:prstGeom prst="ellipse">
                  <a:avLst/>
                </a:prstGeom>
                <a:solidFill>
                  <a:srgbClr val="FFCCC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873" name="Group 673"/>
              <p:cNvGrpSpPr/>
              <p:nvPr/>
            </p:nvGrpSpPr>
            <p:grpSpPr>
              <a:xfrm>
                <a:off x="2819400" y="914400"/>
                <a:ext cx="685800" cy="609600"/>
                <a:chOff x="1409700" y="838200"/>
                <a:chExt cx="685800" cy="609600"/>
              </a:xfrm>
            </p:grpSpPr>
            <p:sp>
              <p:nvSpPr>
                <p:cNvPr id="847" name="Oval 13"/>
                <p:cNvSpPr/>
                <p:nvPr/>
              </p:nvSpPr>
              <p:spPr>
                <a:xfrm>
                  <a:off x="1409700" y="838200"/>
                  <a:ext cx="685800" cy="609600"/>
                </a:xfrm>
                <a:prstGeom prst="ellipse">
                  <a:avLst/>
                </a:prstGeom>
                <a:solidFill>
                  <a:srgbClr val="FFCCC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48" name="Oval 14"/>
                <p:cNvSpPr/>
                <p:nvPr/>
              </p:nvSpPr>
              <p:spPr>
                <a:xfrm>
                  <a:off x="1543050" y="933450"/>
                  <a:ext cx="419100" cy="419100"/>
                </a:xfrm>
                <a:prstGeom prst="ellipse">
                  <a:avLst/>
                </a:prstGeom>
                <a:solidFill>
                  <a:srgbClr val="FF66C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49" name="Oval 15"/>
                <p:cNvSpPr/>
                <p:nvPr/>
              </p:nvSpPr>
              <p:spPr>
                <a:xfrm>
                  <a:off x="1638300" y="1028700"/>
                  <a:ext cx="228600" cy="228600"/>
                </a:xfrm>
                <a:prstGeom prst="ellipse">
                  <a:avLst/>
                </a:prstGeom>
                <a:solidFill>
                  <a:srgbClr val="6633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874" name="Group 677"/>
              <p:cNvGrpSpPr/>
              <p:nvPr/>
            </p:nvGrpSpPr>
            <p:grpSpPr>
              <a:xfrm>
                <a:off x="3524250" y="914400"/>
                <a:ext cx="685800" cy="609600"/>
                <a:chOff x="0" y="838200"/>
                <a:chExt cx="685800" cy="609600"/>
              </a:xfrm>
            </p:grpSpPr>
            <p:sp>
              <p:nvSpPr>
                <p:cNvPr id="844" name="Oval 3"/>
                <p:cNvSpPr/>
                <p:nvPr/>
              </p:nvSpPr>
              <p:spPr>
                <a:xfrm>
                  <a:off x="0" y="838200"/>
                  <a:ext cx="685800" cy="609600"/>
                </a:xfrm>
                <a:prstGeom prst="ellipse">
                  <a:avLst/>
                </a:prstGeom>
                <a:solidFill>
                  <a:srgbClr val="6633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45" name="Oval 4"/>
                <p:cNvSpPr/>
                <p:nvPr/>
              </p:nvSpPr>
              <p:spPr>
                <a:xfrm>
                  <a:off x="133350" y="933450"/>
                  <a:ext cx="419100" cy="419100"/>
                </a:xfrm>
                <a:prstGeom prst="ellipse">
                  <a:avLst/>
                </a:prstGeom>
                <a:solidFill>
                  <a:srgbClr val="FFCCC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46" name="Oval 5"/>
                <p:cNvSpPr/>
                <p:nvPr/>
              </p:nvSpPr>
              <p:spPr>
                <a:xfrm>
                  <a:off x="228600" y="1028700"/>
                  <a:ext cx="228600" cy="228600"/>
                </a:xfrm>
                <a:prstGeom prst="ellipse">
                  <a:avLst/>
                </a:prstGeom>
                <a:solidFill>
                  <a:srgbClr val="FF66C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914" name="Group 681"/>
              <p:cNvGrpSpPr/>
              <p:nvPr/>
            </p:nvGrpSpPr>
            <p:grpSpPr>
              <a:xfrm>
                <a:off x="4229100" y="914400"/>
                <a:ext cx="685800" cy="609600"/>
                <a:chOff x="704850" y="838200"/>
                <a:chExt cx="685800" cy="609600"/>
              </a:xfrm>
            </p:grpSpPr>
            <p:sp>
              <p:nvSpPr>
                <p:cNvPr id="841" name="Oval 8"/>
                <p:cNvSpPr/>
                <p:nvPr/>
              </p:nvSpPr>
              <p:spPr>
                <a:xfrm>
                  <a:off x="704850" y="838200"/>
                  <a:ext cx="685800" cy="609600"/>
                </a:xfrm>
                <a:prstGeom prst="ellipse">
                  <a:avLst/>
                </a:prstGeom>
                <a:solidFill>
                  <a:srgbClr val="FF66C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42" name="Oval 9"/>
                <p:cNvSpPr/>
                <p:nvPr/>
              </p:nvSpPr>
              <p:spPr>
                <a:xfrm>
                  <a:off x="838200" y="933450"/>
                  <a:ext cx="419100" cy="419100"/>
                </a:xfrm>
                <a:prstGeom prst="ellipse">
                  <a:avLst/>
                </a:prstGeom>
                <a:solidFill>
                  <a:srgbClr val="6633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43" name="Oval 10"/>
                <p:cNvSpPr/>
                <p:nvPr/>
              </p:nvSpPr>
              <p:spPr>
                <a:xfrm>
                  <a:off x="933450" y="1028700"/>
                  <a:ext cx="228600" cy="228600"/>
                </a:xfrm>
                <a:prstGeom prst="ellipse">
                  <a:avLst/>
                </a:prstGeom>
                <a:solidFill>
                  <a:srgbClr val="FFCCC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915" name="Group 685"/>
              <p:cNvGrpSpPr/>
              <p:nvPr/>
            </p:nvGrpSpPr>
            <p:grpSpPr>
              <a:xfrm>
                <a:off x="4933950" y="914400"/>
                <a:ext cx="685800" cy="609600"/>
                <a:chOff x="1409700" y="838200"/>
                <a:chExt cx="685800" cy="609600"/>
              </a:xfrm>
            </p:grpSpPr>
            <p:sp>
              <p:nvSpPr>
                <p:cNvPr id="838" name="Oval 13"/>
                <p:cNvSpPr/>
                <p:nvPr/>
              </p:nvSpPr>
              <p:spPr>
                <a:xfrm>
                  <a:off x="1409700" y="838200"/>
                  <a:ext cx="685800" cy="609600"/>
                </a:xfrm>
                <a:prstGeom prst="ellipse">
                  <a:avLst/>
                </a:prstGeom>
                <a:solidFill>
                  <a:srgbClr val="FFCCC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9" name="Oval 14"/>
                <p:cNvSpPr/>
                <p:nvPr/>
              </p:nvSpPr>
              <p:spPr>
                <a:xfrm>
                  <a:off x="1543050" y="933450"/>
                  <a:ext cx="419100" cy="419100"/>
                </a:xfrm>
                <a:prstGeom prst="ellipse">
                  <a:avLst/>
                </a:prstGeom>
                <a:solidFill>
                  <a:srgbClr val="FF66C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40" name="Oval 15"/>
                <p:cNvSpPr/>
                <p:nvPr/>
              </p:nvSpPr>
              <p:spPr>
                <a:xfrm>
                  <a:off x="1638300" y="1028700"/>
                  <a:ext cx="228600" cy="228600"/>
                </a:xfrm>
                <a:prstGeom prst="ellipse">
                  <a:avLst/>
                </a:prstGeom>
                <a:solidFill>
                  <a:srgbClr val="6633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916" name="Group 689"/>
              <p:cNvGrpSpPr/>
              <p:nvPr/>
            </p:nvGrpSpPr>
            <p:grpSpPr>
              <a:xfrm>
                <a:off x="5638800" y="914400"/>
                <a:ext cx="685800" cy="609600"/>
                <a:chOff x="0" y="838200"/>
                <a:chExt cx="685800" cy="609600"/>
              </a:xfrm>
            </p:grpSpPr>
            <p:sp>
              <p:nvSpPr>
                <p:cNvPr id="835" name="Oval 3"/>
                <p:cNvSpPr/>
                <p:nvPr/>
              </p:nvSpPr>
              <p:spPr>
                <a:xfrm>
                  <a:off x="0" y="838200"/>
                  <a:ext cx="685800" cy="609600"/>
                </a:xfrm>
                <a:prstGeom prst="ellipse">
                  <a:avLst/>
                </a:prstGeom>
                <a:solidFill>
                  <a:srgbClr val="6633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6" name="Oval 4"/>
                <p:cNvSpPr/>
                <p:nvPr/>
              </p:nvSpPr>
              <p:spPr>
                <a:xfrm>
                  <a:off x="133350" y="933450"/>
                  <a:ext cx="419100" cy="419100"/>
                </a:xfrm>
                <a:prstGeom prst="ellipse">
                  <a:avLst/>
                </a:prstGeom>
                <a:solidFill>
                  <a:srgbClr val="FFCCC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7" name="Oval 5"/>
                <p:cNvSpPr/>
                <p:nvPr/>
              </p:nvSpPr>
              <p:spPr>
                <a:xfrm>
                  <a:off x="228600" y="1028700"/>
                  <a:ext cx="228600" cy="228600"/>
                </a:xfrm>
                <a:prstGeom prst="ellipse">
                  <a:avLst/>
                </a:prstGeom>
                <a:solidFill>
                  <a:srgbClr val="FF66C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917" name="Group 693"/>
              <p:cNvGrpSpPr/>
              <p:nvPr/>
            </p:nvGrpSpPr>
            <p:grpSpPr>
              <a:xfrm>
                <a:off x="6343650" y="914400"/>
                <a:ext cx="685800" cy="609600"/>
                <a:chOff x="704850" y="838200"/>
                <a:chExt cx="685800" cy="609600"/>
              </a:xfrm>
            </p:grpSpPr>
            <p:sp>
              <p:nvSpPr>
                <p:cNvPr id="832" name="Oval 8"/>
                <p:cNvSpPr/>
                <p:nvPr/>
              </p:nvSpPr>
              <p:spPr>
                <a:xfrm>
                  <a:off x="704850" y="838200"/>
                  <a:ext cx="685800" cy="609600"/>
                </a:xfrm>
                <a:prstGeom prst="ellipse">
                  <a:avLst/>
                </a:prstGeom>
                <a:solidFill>
                  <a:srgbClr val="FF66C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3" name="Oval 9"/>
                <p:cNvSpPr/>
                <p:nvPr/>
              </p:nvSpPr>
              <p:spPr>
                <a:xfrm>
                  <a:off x="838200" y="933450"/>
                  <a:ext cx="419100" cy="419100"/>
                </a:xfrm>
                <a:prstGeom prst="ellipse">
                  <a:avLst/>
                </a:prstGeom>
                <a:solidFill>
                  <a:srgbClr val="6633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4" name="Oval 10"/>
                <p:cNvSpPr/>
                <p:nvPr/>
              </p:nvSpPr>
              <p:spPr>
                <a:xfrm>
                  <a:off x="933450" y="1028700"/>
                  <a:ext cx="228600" cy="228600"/>
                </a:xfrm>
                <a:prstGeom prst="ellipse">
                  <a:avLst/>
                </a:prstGeom>
                <a:solidFill>
                  <a:srgbClr val="FFCCC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918" name="Group 697"/>
              <p:cNvGrpSpPr/>
              <p:nvPr/>
            </p:nvGrpSpPr>
            <p:grpSpPr>
              <a:xfrm>
                <a:off x="7048500" y="914400"/>
                <a:ext cx="685800" cy="609600"/>
                <a:chOff x="1409700" y="838200"/>
                <a:chExt cx="685800" cy="609600"/>
              </a:xfrm>
            </p:grpSpPr>
            <p:sp>
              <p:nvSpPr>
                <p:cNvPr id="829" name="Oval 13"/>
                <p:cNvSpPr/>
                <p:nvPr/>
              </p:nvSpPr>
              <p:spPr>
                <a:xfrm>
                  <a:off x="1409700" y="838200"/>
                  <a:ext cx="685800" cy="609600"/>
                </a:xfrm>
                <a:prstGeom prst="ellipse">
                  <a:avLst/>
                </a:prstGeom>
                <a:solidFill>
                  <a:srgbClr val="FFCCC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0" name="Oval 14"/>
                <p:cNvSpPr/>
                <p:nvPr/>
              </p:nvSpPr>
              <p:spPr>
                <a:xfrm>
                  <a:off x="1543050" y="933450"/>
                  <a:ext cx="419100" cy="419100"/>
                </a:xfrm>
                <a:prstGeom prst="ellipse">
                  <a:avLst/>
                </a:prstGeom>
                <a:solidFill>
                  <a:srgbClr val="FF66C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1" name="Oval 15"/>
                <p:cNvSpPr/>
                <p:nvPr/>
              </p:nvSpPr>
              <p:spPr>
                <a:xfrm>
                  <a:off x="1638300" y="1028700"/>
                  <a:ext cx="228600" cy="228600"/>
                </a:xfrm>
                <a:prstGeom prst="ellipse">
                  <a:avLst/>
                </a:prstGeom>
                <a:solidFill>
                  <a:srgbClr val="6633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919" name="Group 701"/>
              <p:cNvGrpSpPr/>
              <p:nvPr/>
            </p:nvGrpSpPr>
            <p:grpSpPr>
              <a:xfrm>
                <a:off x="7753350" y="914400"/>
                <a:ext cx="685800" cy="609600"/>
                <a:chOff x="0" y="838200"/>
                <a:chExt cx="685800" cy="609600"/>
              </a:xfrm>
            </p:grpSpPr>
            <p:sp>
              <p:nvSpPr>
                <p:cNvPr id="826" name="Oval 3"/>
                <p:cNvSpPr/>
                <p:nvPr/>
              </p:nvSpPr>
              <p:spPr>
                <a:xfrm>
                  <a:off x="0" y="838200"/>
                  <a:ext cx="685800" cy="609600"/>
                </a:xfrm>
                <a:prstGeom prst="ellipse">
                  <a:avLst/>
                </a:prstGeom>
                <a:solidFill>
                  <a:srgbClr val="6633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7" name="Oval 4"/>
                <p:cNvSpPr/>
                <p:nvPr/>
              </p:nvSpPr>
              <p:spPr>
                <a:xfrm>
                  <a:off x="133350" y="933450"/>
                  <a:ext cx="419100" cy="419100"/>
                </a:xfrm>
                <a:prstGeom prst="ellipse">
                  <a:avLst/>
                </a:prstGeom>
                <a:solidFill>
                  <a:srgbClr val="FFCCC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8" name="Oval 5"/>
                <p:cNvSpPr/>
                <p:nvPr/>
              </p:nvSpPr>
              <p:spPr>
                <a:xfrm>
                  <a:off x="228600" y="1028700"/>
                  <a:ext cx="228600" cy="228600"/>
                </a:xfrm>
                <a:prstGeom prst="ellipse">
                  <a:avLst/>
                </a:prstGeom>
                <a:solidFill>
                  <a:srgbClr val="FF66C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920" name="Group 705"/>
              <p:cNvGrpSpPr/>
              <p:nvPr/>
            </p:nvGrpSpPr>
            <p:grpSpPr>
              <a:xfrm>
                <a:off x="8458200" y="914400"/>
                <a:ext cx="685800" cy="609600"/>
                <a:chOff x="704850" y="838200"/>
                <a:chExt cx="685800" cy="609600"/>
              </a:xfrm>
            </p:grpSpPr>
            <p:sp>
              <p:nvSpPr>
                <p:cNvPr id="823" name="Oval 8"/>
                <p:cNvSpPr/>
                <p:nvPr/>
              </p:nvSpPr>
              <p:spPr>
                <a:xfrm>
                  <a:off x="704850" y="838200"/>
                  <a:ext cx="685800" cy="609600"/>
                </a:xfrm>
                <a:prstGeom prst="ellipse">
                  <a:avLst/>
                </a:prstGeom>
                <a:solidFill>
                  <a:srgbClr val="FF66C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4" name="Oval 9"/>
                <p:cNvSpPr/>
                <p:nvPr/>
              </p:nvSpPr>
              <p:spPr>
                <a:xfrm>
                  <a:off x="838200" y="933450"/>
                  <a:ext cx="419100" cy="419100"/>
                </a:xfrm>
                <a:prstGeom prst="ellipse">
                  <a:avLst/>
                </a:prstGeom>
                <a:solidFill>
                  <a:srgbClr val="6633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5" name="Oval 10"/>
                <p:cNvSpPr/>
                <p:nvPr/>
              </p:nvSpPr>
              <p:spPr>
                <a:xfrm>
                  <a:off x="933450" y="1028700"/>
                  <a:ext cx="228600" cy="228600"/>
                </a:xfrm>
                <a:prstGeom prst="ellipse">
                  <a:avLst/>
                </a:prstGeom>
                <a:solidFill>
                  <a:srgbClr val="FFCCC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921" name="Group 874"/>
            <p:cNvGrpSpPr/>
            <p:nvPr/>
          </p:nvGrpSpPr>
          <p:grpSpPr>
            <a:xfrm>
              <a:off x="0" y="3471335"/>
              <a:ext cx="9144000" cy="609600"/>
              <a:chOff x="0" y="1828800"/>
              <a:chExt cx="9144000" cy="609600"/>
            </a:xfrm>
          </p:grpSpPr>
          <p:grpSp>
            <p:nvGrpSpPr>
              <p:cNvPr id="922" name="Group 713"/>
              <p:cNvGrpSpPr/>
              <p:nvPr/>
            </p:nvGrpSpPr>
            <p:grpSpPr>
              <a:xfrm>
                <a:off x="0" y="1828800"/>
                <a:ext cx="685800" cy="609600"/>
                <a:chOff x="1409700" y="838200"/>
                <a:chExt cx="685800" cy="609600"/>
              </a:xfrm>
            </p:grpSpPr>
            <p:sp>
              <p:nvSpPr>
                <p:cNvPr id="807" name="Oval 13"/>
                <p:cNvSpPr/>
                <p:nvPr/>
              </p:nvSpPr>
              <p:spPr>
                <a:xfrm>
                  <a:off x="1409700" y="838200"/>
                  <a:ext cx="685800" cy="609600"/>
                </a:xfrm>
                <a:prstGeom prst="ellipse">
                  <a:avLst/>
                </a:prstGeom>
                <a:solidFill>
                  <a:srgbClr val="FFCCC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8" name="Oval 14"/>
                <p:cNvSpPr/>
                <p:nvPr/>
              </p:nvSpPr>
              <p:spPr>
                <a:xfrm>
                  <a:off x="1543050" y="933450"/>
                  <a:ext cx="419100" cy="419100"/>
                </a:xfrm>
                <a:prstGeom prst="ellipse">
                  <a:avLst/>
                </a:prstGeom>
                <a:solidFill>
                  <a:srgbClr val="FF66C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9" name="Oval 15"/>
                <p:cNvSpPr/>
                <p:nvPr/>
              </p:nvSpPr>
              <p:spPr>
                <a:xfrm>
                  <a:off x="1638300" y="1028700"/>
                  <a:ext cx="228600" cy="228600"/>
                </a:xfrm>
                <a:prstGeom prst="ellipse">
                  <a:avLst/>
                </a:prstGeom>
                <a:solidFill>
                  <a:srgbClr val="6633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923" name="Group 717"/>
              <p:cNvGrpSpPr/>
              <p:nvPr/>
            </p:nvGrpSpPr>
            <p:grpSpPr>
              <a:xfrm>
                <a:off x="704850" y="1828800"/>
                <a:ext cx="685800" cy="609600"/>
                <a:chOff x="0" y="838200"/>
                <a:chExt cx="685800" cy="609600"/>
              </a:xfrm>
            </p:grpSpPr>
            <p:sp>
              <p:nvSpPr>
                <p:cNvPr id="804" name="Oval 3"/>
                <p:cNvSpPr/>
                <p:nvPr/>
              </p:nvSpPr>
              <p:spPr>
                <a:xfrm>
                  <a:off x="0" y="838200"/>
                  <a:ext cx="685800" cy="609600"/>
                </a:xfrm>
                <a:prstGeom prst="ellipse">
                  <a:avLst/>
                </a:prstGeom>
                <a:solidFill>
                  <a:srgbClr val="6633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5" name="Oval 4"/>
                <p:cNvSpPr/>
                <p:nvPr/>
              </p:nvSpPr>
              <p:spPr>
                <a:xfrm>
                  <a:off x="133350" y="933450"/>
                  <a:ext cx="419100" cy="419100"/>
                </a:xfrm>
                <a:prstGeom prst="ellipse">
                  <a:avLst/>
                </a:prstGeom>
                <a:solidFill>
                  <a:srgbClr val="FFCCC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6" name="Oval 5"/>
                <p:cNvSpPr/>
                <p:nvPr/>
              </p:nvSpPr>
              <p:spPr>
                <a:xfrm>
                  <a:off x="228600" y="1028700"/>
                  <a:ext cx="228600" cy="228600"/>
                </a:xfrm>
                <a:prstGeom prst="ellipse">
                  <a:avLst/>
                </a:prstGeom>
                <a:solidFill>
                  <a:srgbClr val="FF66C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924" name="Group 721"/>
              <p:cNvGrpSpPr/>
              <p:nvPr/>
            </p:nvGrpSpPr>
            <p:grpSpPr>
              <a:xfrm>
                <a:off x="1409700" y="1828800"/>
                <a:ext cx="685800" cy="609600"/>
                <a:chOff x="704850" y="838200"/>
                <a:chExt cx="685800" cy="609600"/>
              </a:xfrm>
            </p:grpSpPr>
            <p:sp>
              <p:nvSpPr>
                <p:cNvPr id="801" name="Oval 8"/>
                <p:cNvSpPr/>
                <p:nvPr/>
              </p:nvSpPr>
              <p:spPr>
                <a:xfrm>
                  <a:off x="704850" y="838200"/>
                  <a:ext cx="685800" cy="609600"/>
                </a:xfrm>
                <a:prstGeom prst="ellipse">
                  <a:avLst/>
                </a:prstGeom>
                <a:solidFill>
                  <a:srgbClr val="FF66C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2" name="Oval 9"/>
                <p:cNvSpPr/>
                <p:nvPr/>
              </p:nvSpPr>
              <p:spPr>
                <a:xfrm>
                  <a:off x="838200" y="933450"/>
                  <a:ext cx="419100" cy="419100"/>
                </a:xfrm>
                <a:prstGeom prst="ellipse">
                  <a:avLst/>
                </a:prstGeom>
                <a:solidFill>
                  <a:srgbClr val="6633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3" name="Oval 10"/>
                <p:cNvSpPr/>
                <p:nvPr/>
              </p:nvSpPr>
              <p:spPr>
                <a:xfrm>
                  <a:off x="933450" y="1028700"/>
                  <a:ext cx="228600" cy="228600"/>
                </a:xfrm>
                <a:prstGeom prst="ellipse">
                  <a:avLst/>
                </a:prstGeom>
                <a:solidFill>
                  <a:srgbClr val="FFCCC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925" name="Group 725"/>
              <p:cNvGrpSpPr/>
              <p:nvPr/>
            </p:nvGrpSpPr>
            <p:grpSpPr>
              <a:xfrm>
                <a:off x="2114550" y="1828800"/>
                <a:ext cx="685800" cy="609600"/>
                <a:chOff x="1409700" y="838200"/>
                <a:chExt cx="685800" cy="609600"/>
              </a:xfrm>
            </p:grpSpPr>
            <p:sp>
              <p:nvSpPr>
                <p:cNvPr id="798" name="Oval 13"/>
                <p:cNvSpPr/>
                <p:nvPr/>
              </p:nvSpPr>
              <p:spPr>
                <a:xfrm>
                  <a:off x="1409700" y="838200"/>
                  <a:ext cx="685800" cy="609600"/>
                </a:xfrm>
                <a:prstGeom prst="ellipse">
                  <a:avLst/>
                </a:prstGeom>
                <a:solidFill>
                  <a:srgbClr val="FFCCC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9" name="Oval 14"/>
                <p:cNvSpPr/>
                <p:nvPr/>
              </p:nvSpPr>
              <p:spPr>
                <a:xfrm>
                  <a:off x="1543050" y="933450"/>
                  <a:ext cx="419100" cy="419100"/>
                </a:xfrm>
                <a:prstGeom prst="ellipse">
                  <a:avLst/>
                </a:prstGeom>
                <a:solidFill>
                  <a:srgbClr val="FF66C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0" name="Oval 15"/>
                <p:cNvSpPr/>
                <p:nvPr/>
              </p:nvSpPr>
              <p:spPr>
                <a:xfrm>
                  <a:off x="1638300" y="1028700"/>
                  <a:ext cx="228600" cy="228600"/>
                </a:xfrm>
                <a:prstGeom prst="ellipse">
                  <a:avLst/>
                </a:prstGeom>
                <a:solidFill>
                  <a:srgbClr val="6633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926" name="Group 729"/>
              <p:cNvGrpSpPr/>
              <p:nvPr/>
            </p:nvGrpSpPr>
            <p:grpSpPr>
              <a:xfrm>
                <a:off x="2819400" y="1828800"/>
                <a:ext cx="685800" cy="609600"/>
                <a:chOff x="0" y="838200"/>
                <a:chExt cx="685800" cy="609600"/>
              </a:xfrm>
            </p:grpSpPr>
            <p:sp>
              <p:nvSpPr>
                <p:cNvPr id="795" name="Oval 3"/>
                <p:cNvSpPr/>
                <p:nvPr/>
              </p:nvSpPr>
              <p:spPr>
                <a:xfrm>
                  <a:off x="0" y="838200"/>
                  <a:ext cx="685800" cy="609600"/>
                </a:xfrm>
                <a:prstGeom prst="ellipse">
                  <a:avLst/>
                </a:prstGeom>
                <a:solidFill>
                  <a:srgbClr val="6633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6" name="Oval 4"/>
                <p:cNvSpPr/>
                <p:nvPr/>
              </p:nvSpPr>
              <p:spPr>
                <a:xfrm>
                  <a:off x="133350" y="933450"/>
                  <a:ext cx="419100" cy="419100"/>
                </a:xfrm>
                <a:prstGeom prst="ellipse">
                  <a:avLst/>
                </a:prstGeom>
                <a:solidFill>
                  <a:srgbClr val="FFCCC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7" name="Oval 5"/>
                <p:cNvSpPr/>
                <p:nvPr/>
              </p:nvSpPr>
              <p:spPr>
                <a:xfrm>
                  <a:off x="228600" y="1028700"/>
                  <a:ext cx="228600" cy="228600"/>
                </a:xfrm>
                <a:prstGeom prst="ellipse">
                  <a:avLst/>
                </a:prstGeom>
                <a:solidFill>
                  <a:srgbClr val="FF66C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966" name="Group 733"/>
              <p:cNvGrpSpPr/>
              <p:nvPr/>
            </p:nvGrpSpPr>
            <p:grpSpPr>
              <a:xfrm>
                <a:off x="3524250" y="1828800"/>
                <a:ext cx="685800" cy="609600"/>
                <a:chOff x="704850" y="838200"/>
                <a:chExt cx="685800" cy="609600"/>
              </a:xfrm>
            </p:grpSpPr>
            <p:sp>
              <p:nvSpPr>
                <p:cNvPr id="792" name="Oval 8"/>
                <p:cNvSpPr/>
                <p:nvPr/>
              </p:nvSpPr>
              <p:spPr>
                <a:xfrm>
                  <a:off x="704850" y="838200"/>
                  <a:ext cx="685800" cy="609600"/>
                </a:xfrm>
                <a:prstGeom prst="ellipse">
                  <a:avLst/>
                </a:prstGeom>
                <a:solidFill>
                  <a:srgbClr val="FF66C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3" name="Oval 9"/>
                <p:cNvSpPr/>
                <p:nvPr/>
              </p:nvSpPr>
              <p:spPr>
                <a:xfrm>
                  <a:off x="838200" y="933450"/>
                  <a:ext cx="419100" cy="419100"/>
                </a:xfrm>
                <a:prstGeom prst="ellipse">
                  <a:avLst/>
                </a:prstGeom>
                <a:solidFill>
                  <a:srgbClr val="6633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4" name="Oval 10"/>
                <p:cNvSpPr/>
                <p:nvPr/>
              </p:nvSpPr>
              <p:spPr>
                <a:xfrm>
                  <a:off x="933450" y="1028700"/>
                  <a:ext cx="228600" cy="228600"/>
                </a:xfrm>
                <a:prstGeom prst="ellipse">
                  <a:avLst/>
                </a:prstGeom>
                <a:solidFill>
                  <a:srgbClr val="FFCCC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967" name="Group 737"/>
              <p:cNvGrpSpPr/>
              <p:nvPr/>
            </p:nvGrpSpPr>
            <p:grpSpPr>
              <a:xfrm>
                <a:off x="4229100" y="1828800"/>
                <a:ext cx="685800" cy="609600"/>
                <a:chOff x="1409700" y="838200"/>
                <a:chExt cx="685800" cy="609600"/>
              </a:xfrm>
            </p:grpSpPr>
            <p:sp>
              <p:nvSpPr>
                <p:cNvPr id="789" name="Oval 13"/>
                <p:cNvSpPr/>
                <p:nvPr/>
              </p:nvSpPr>
              <p:spPr>
                <a:xfrm>
                  <a:off x="1409700" y="838200"/>
                  <a:ext cx="685800" cy="609600"/>
                </a:xfrm>
                <a:prstGeom prst="ellipse">
                  <a:avLst/>
                </a:prstGeom>
                <a:solidFill>
                  <a:srgbClr val="FFCCC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0" name="Oval 14"/>
                <p:cNvSpPr/>
                <p:nvPr/>
              </p:nvSpPr>
              <p:spPr>
                <a:xfrm>
                  <a:off x="1543050" y="933450"/>
                  <a:ext cx="419100" cy="419100"/>
                </a:xfrm>
                <a:prstGeom prst="ellipse">
                  <a:avLst/>
                </a:prstGeom>
                <a:solidFill>
                  <a:srgbClr val="FF66C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1" name="Oval 15"/>
                <p:cNvSpPr/>
                <p:nvPr/>
              </p:nvSpPr>
              <p:spPr>
                <a:xfrm>
                  <a:off x="1638300" y="1028700"/>
                  <a:ext cx="228600" cy="228600"/>
                </a:xfrm>
                <a:prstGeom prst="ellipse">
                  <a:avLst/>
                </a:prstGeom>
                <a:solidFill>
                  <a:srgbClr val="6633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968" name="Group 741"/>
              <p:cNvGrpSpPr/>
              <p:nvPr/>
            </p:nvGrpSpPr>
            <p:grpSpPr>
              <a:xfrm>
                <a:off x="4933950" y="1828800"/>
                <a:ext cx="685800" cy="609600"/>
                <a:chOff x="0" y="838200"/>
                <a:chExt cx="685800" cy="609600"/>
              </a:xfrm>
            </p:grpSpPr>
            <p:sp>
              <p:nvSpPr>
                <p:cNvPr id="786" name="Oval 3"/>
                <p:cNvSpPr/>
                <p:nvPr/>
              </p:nvSpPr>
              <p:spPr>
                <a:xfrm>
                  <a:off x="0" y="838200"/>
                  <a:ext cx="685800" cy="609600"/>
                </a:xfrm>
                <a:prstGeom prst="ellipse">
                  <a:avLst/>
                </a:prstGeom>
                <a:solidFill>
                  <a:srgbClr val="6633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87" name="Oval 4"/>
                <p:cNvSpPr/>
                <p:nvPr/>
              </p:nvSpPr>
              <p:spPr>
                <a:xfrm>
                  <a:off x="133350" y="933450"/>
                  <a:ext cx="419100" cy="419100"/>
                </a:xfrm>
                <a:prstGeom prst="ellipse">
                  <a:avLst/>
                </a:prstGeom>
                <a:solidFill>
                  <a:srgbClr val="FFCCC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88" name="Oval 5"/>
                <p:cNvSpPr/>
                <p:nvPr/>
              </p:nvSpPr>
              <p:spPr>
                <a:xfrm>
                  <a:off x="228600" y="1028700"/>
                  <a:ext cx="228600" cy="228600"/>
                </a:xfrm>
                <a:prstGeom prst="ellipse">
                  <a:avLst/>
                </a:prstGeom>
                <a:solidFill>
                  <a:srgbClr val="FF66C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969" name="Group 745"/>
              <p:cNvGrpSpPr/>
              <p:nvPr/>
            </p:nvGrpSpPr>
            <p:grpSpPr>
              <a:xfrm>
                <a:off x="5638800" y="1828800"/>
                <a:ext cx="685800" cy="609600"/>
                <a:chOff x="704850" y="838200"/>
                <a:chExt cx="685800" cy="609600"/>
              </a:xfrm>
            </p:grpSpPr>
            <p:sp>
              <p:nvSpPr>
                <p:cNvPr id="783" name="Oval 8"/>
                <p:cNvSpPr/>
                <p:nvPr/>
              </p:nvSpPr>
              <p:spPr>
                <a:xfrm>
                  <a:off x="704850" y="838200"/>
                  <a:ext cx="685800" cy="609600"/>
                </a:xfrm>
                <a:prstGeom prst="ellipse">
                  <a:avLst/>
                </a:prstGeom>
                <a:solidFill>
                  <a:srgbClr val="FF66C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84" name="Oval 9"/>
                <p:cNvSpPr/>
                <p:nvPr/>
              </p:nvSpPr>
              <p:spPr>
                <a:xfrm>
                  <a:off x="838200" y="933450"/>
                  <a:ext cx="419100" cy="419100"/>
                </a:xfrm>
                <a:prstGeom prst="ellipse">
                  <a:avLst/>
                </a:prstGeom>
                <a:solidFill>
                  <a:srgbClr val="6633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85" name="Oval 10"/>
                <p:cNvSpPr/>
                <p:nvPr/>
              </p:nvSpPr>
              <p:spPr>
                <a:xfrm>
                  <a:off x="933450" y="1028700"/>
                  <a:ext cx="228600" cy="228600"/>
                </a:xfrm>
                <a:prstGeom prst="ellipse">
                  <a:avLst/>
                </a:prstGeom>
                <a:solidFill>
                  <a:srgbClr val="FFCCC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970" name="Group 749"/>
              <p:cNvGrpSpPr/>
              <p:nvPr/>
            </p:nvGrpSpPr>
            <p:grpSpPr>
              <a:xfrm>
                <a:off x="6343650" y="1828800"/>
                <a:ext cx="685800" cy="609600"/>
                <a:chOff x="1409700" y="838200"/>
                <a:chExt cx="685800" cy="609600"/>
              </a:xfrm>
            </p:grpSpPr>
            <p:sp>
              <p:nvSpPr>
                <p:cNvPr id="780" name="Oval 13"/>
                <p:cNvSpPr/>
                <p:nvPr/>
              </p:nvSpPr>
              <p:spPr>
                <a:xfrm>
                  <a:off x="1409700" y="838200"/>
                  <a:ext cx="685800" cy="609600"/>
                </a:xfrm>
                <a:prstGeom prst="ellipse">
                  <a:avLst/>
                </a:prstGeom>
                <a:solidFill>
                  <a:srgbClr val="FFCCC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81" name="Oval 14"/>
                <p:cNvSpPr/>
                <p:nvPr/>
              </p:nvSpPr>
              <p:spPr>
                <a:xfrm>
                  <a:off x="1543050" y="933450"/>
                  <a:ext cx="419100" cy="419100"/>
                </a:xfrm>
                <a:prstGeom prst="ellipse">
                  <a:avLst/>
                </a:prstGeom>
                <a:solidFill>
                  <a:srgbClr val="FF66C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82" name="Oval 15"/>
                <p:cNvSpPr/>
                <p:nvPr/>
              </p:nvSpPr>
              <p:spPr>
                <a:xfrm>
                  <a:off x="1638300" y="1028700"/>
                  <a:ext cx="228600" cy="228600"/>
                </a:xfrm>
                <a:prstGeom prst="ellipse">
                  <a:avLst/>
                </a:prstGeom>
                <a:solidFill>
                  <a:srgbClr val="6633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971" name="Group 753"/>
              <p:cNvGrpSpPr/>
              <p:nvPr/>
            </p:nvGrpSpPr>
            <p:grpSpPr>
              <a:xfrm>
                <a:off x="7048500" y="1828800"/>
                <a:ext cx="685800" cy="609600"/>
                <a:chOff x="0" y="838200"/>
                <a:chExt cx="685800" cy="609600"/>
              </a:xfrm>
            </p:grpSpPr>
            <p:sp>
              <p:nvSpPr>
                <p:cNvPr id="777" name="Oval 3"/>
                <p:cNvSpPr/>
                <p:nvPr/>
              </p:nvSpPr>
              <p:spPr>
                <a:xfrm>
                  <a:off x="0" y="838200"/>
                  <a:ext cx="685800" cy="609600"/>
                </a:xfrm>
                <a:prstGeom prst="ellipse">
                  <a:avLst/>
                </a:prstGeom>
                <a:solidFill>
                  <a:srgbClr val="6633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78" name="Oval 4"/>
                <p:cNvSpPr/>
                <p:nvPr/>
              </p:nvSpPr>
              <p:spPr>
                <a:xfrm>
                  <a:off x="133350" y="933450"/>
                  <a:ext cx="419100" cy="419100"/>
                </a:xfrm>
                <a:prstGeom prst="ellipse">
                  <a:avLst/>
                </a:prstGeom>
                <a:solidFill>
                  <a:srgbClr val="FFCCC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79" name="Oval 5"/>
                <p:cNvSpPr/>
                <p:nvPr/>
              </p:nvSpPr>
              <p:spPr>
                <a:xfrm>
                  <a:off x="228600" y="1028700"/>
                  <a:ext cx="228600" cy="228600"/>
                </a:xfrm>
                <a:prstGeom prst="ellipse">
                  <a:avLst/>
                </a:prstGeom>
                <a:solidFill>
                  <a:srgbClr val="FF66C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972" name="Group 757"/>
              <p:cNvGrpSpPr/>
              <p:nvPr/>
            </p:nvGrpSpPr>
            <p:grpSpPr>
              <a:xfrm>
                <a:off x="7753350" y="1828800"/>
                <a:ext cx="685800" cy="609600"/>
                <a:chOff x="704850" y="838200"/>
                <a:chExt cx="685800" cy="609600"/>
              </a:xfrm>
            </p:grpSpPr>
            <p:sp>
              <p:nvSpPr>
                <p:cNvPr id="774" name="Oval 8"/>
                <p:cNvSpPr/>
                <p:nvPr/>
              </p:nvSpPr>
              <p:spPr>
                <a:xfrm>
                  <a:off x="704850" y="838200"/>
                  <a:ext cx="685800" cy="609600"/>
                </a:xfrm>
                <a:prstGeom prst="ellipse">
                  <a:avLst/>
                </a:prstGeom>
                <a:solidFill>
                  <a:srgbClr val="FF66C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75" name="Oval 9"/>
                <p:cNvSpPr/>
                <p:nvPr/>
              </p:nvSpPr>
              <p:spPr>
                <a:xfrm>
                  <a:off x="838200" y="933450"/>
                  <a:ext cx="419100" cy="419100"/>
                </a:xfrm>
                <a:prstGeom prst="ellipse">
                  <a:avLst/>
                </a:prstGeom>
                <a:solidFill>
                  <a:srgbClr val="6633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76" name="Oval 10"/>
                <p:cNvSpPr/>
                <p:nvPr/>
              </p:nvSpPr>
              <p:spPr>
                <a:xfrm>
                  <a:off x="933450" y="1028700"/>
                  <a:ext cx="228600" cy="228600"/>
                </a:xfrm>
                <a:prstGeom prst="ellipse">
                  <a:avLst/>
                </a:prstGeom>
                <a:solidFill>
                  <a:srgbClr val="FFCCC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973" name="Group 761"/>
              <p:cNvGrpSpPr/>
              <p:nvPr/>
            </p:nvGrpSpPr>
            <p:grpSpPr>
              <a:xfrm>
                <a:off x="8458200" y="1828800"/>
                <a:ext cx="685800" cy="609600"/>
                <a:chOff x="1409700" y="838200"/>
                <a:chExt cx="685800" cy="609600"/>
              </a:xfrm>
            </p:grpSpPr>
            <p:sp>
              <p:nvSpPr>
                <p:cNvPr id="771" name="Oval 13"/>
                <p:cNvSpPr/>
                <p:nvPr/>
              </p:nvSpPr>
              <p:spPr>
                <a:xfrm>
                  <a:off x="1409700" y="838200"/>
                  <a:ext cx="685800" cy="609600"/>
                </a:xfrm>
                <a:prstGeom prst="ellipse">
                  <a:avLst/>
                </a:prstGeom>
                <a:solidFill>
                  <a:srgbClr val="FFCCC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72" name="Oval 14"/>
                <p:cNvSpPr/>
                <p:nvPr/>
              </p:nvSpPr>
              <p:spPr>
                <a:xfrm>
                  <a:off x="1543050" y="933450"/>
                  <a:ext cx="419100" cy="419100"/>
                </a:xfrm>
                <a:prstGeom prst="ellipse">
                  <a:avLst/>
                </a:prstGeom>
                <a:solidFill>
                  <a:srgbClr val="FF66C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73" name="Oval 15"/>
                <p:cNvSpPr/>
                <p:nvPr/>
              </p:nvSpPr>
              <p:spPr>
                <a:xfrm>
                  <a:off x="1638300" y="1028700"/>
                  <a:ext cx="228600" cy="228600"/>
                </a:xfrm>
                <a:prstGeom prst="ellipse">
                  <a:avLst/>
                </a:prstGeom>
                <a:solidFill>
                  <a:srgbClr val="6633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974" name="Group 927"/>
            <p:cNvGrpSpPr/>
            <p:nvPr/>
          </p:nvGrpSpPr>
          <p:grpSpPr>
            <a:xfrm>
              <a:off x="0" y="4165602"/>
              <a:ext cx="9144000" cy="609600"/>
              <a:chOff x="0" y="0"/>
              <a:chExt cx="9144000" cy="609600"/>
            </a:xfrm>
          </p:grpSpPr>
          <p:grpSp>
            <p:nvGrpSpPr>
              <p:cNvPr id="975" name="Group 600"/>
              <p:cNvGrpSpPr/>
              <p:nvPr/>
            </p:nvGrpSpPr>
            <p:grpSpPr>
              <a:xfrm>
                <a:off x="0" y="0"/>
                <a:ext cx="685800" cy="609600"/>
                <a:chOff x="0" y="838200"/>
                <a:chExt cx="685800" cy="609600"/>
              </a:xfrm>
            </p:grpSpPr>
            <p:sp>
              <p:nvSpPr>
                <p:cNvPr id="755" name="Oval 3"/>
                <p:cNvSpPr/>
                <p:nvPr/>
              </p:nvSpPr>
              <p:spPr>
                <a:xfrm>
                  <a:off x="0" y="838200"/>
                  <a:ext cx="685800" cy="609600"/>
                </a:xfrm>
                <a:prstGeom prst="ellipse">
                  <a:avLst/>
                </a:prstGeom>
                <a:solidFill>
                  <a:srgbClr val="6633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56" name="Oval 4"/>
                <p:cNvSpPr/>
                <p:nvPr/>
              </p:nvSpPr>
              <p:spPr>
                <a:xfrm>
                  <a:off x="133350" y="933450"/>
                  <a:ext cx="419100" cy="419100"/>
                </a:xfrm>
                <a:prstGeom prst="ellipse">
                  <a:avLst/>
                </a:prstGeom>
                <a:solidFill>
                  <a:srgbClr val="FFCCC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57" name="Oval 5"/>
                <p:cNvSpPr/>
                <p:nvPr/>
              </p:nvSpPr>
              <p:spPr>
                <a:xfrm>
                  <a:off x="228600" y="1028700"/>
                  <a:ext cx="228600" cy="228600"/>
                </a:xfrm>
                <a:prstGeom prst="ellipse">
                  <a:avLst/>
                </a:prstGeom>
                <a:solidFill>
                  <a:srgbClr val="FF66C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976" name="Group 599"/>
              <p:cNvGrpSpPr/>
              <p:nvPr/>
            </p:nvGrpSpPr>
            <p:grpSpPr>
              <a:xfrm>
                <a:off x="704850" y="0"/>
                <a:ext cx="685800" cy="609600"/>
                <a:chOff x="704850" y="838200"/>
                <a:chExt cx="685800" cy="609600"/>
              </a:xfrm>
            </p:grpSpPr>
            <p:sp>
              <p:nvSpPr>
                <p:cNvPr id="752" name="Oval 8"/>
                <p:cNvSpPr/>
                <p:nvPr/>
              </p:nvSpPr>
              <p:spPr>
                <a:xfrm>
                  <a:off x="704850" y="838200"/>
                  <a:ext cx="685800" cy="609600"/>
                </a:xfrm>
                <a:prstGeom prst="ellipse">
                  <a:avLst/>
                </a:prstGeom>
                <a:solidFill>
                  <a:srgbClr val="FF66C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53" name="Oval 9"/>
                <p:cNvSpPr/>
                <p:nvPr/>
              </p:nvSpPr>
              <p:spPr>
                <a:xfrm>
                  <a:off x="838200" y="933450"/>
                  <a:ext cx="419100" cy="419100"/>
                </a:xfrm>
                <a:prstGeom prst="ellipse">
                  <a:avLst/>
                </a:prstGeom>
                <a:solidFill>
                  <a:srgbClr val="6633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54" name="Oval 10"/>
                <p:cNvSpPr/>
                <p:nvPr/>
              </p:nvSpPr>
              <p:spPr>
                <a:xfrm>
                  <a:off x="933450" y="1028700"/>
                  <a:ext cx="228600" cy="228600"/>
                </a:xfrm>
                <a:prstGeom prst="ellipse">
                  <a:avLst/>
                </a:prstGeom>
                <a:solidFill>
                  <a:srgbClr val="FFCCC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977" name="Group 598"/>
              <p:cNvGrpSpPr/>
              <p:nvPr/>
            </p:nvGrpSpPr>
            <p:grpSpPr>
              <a:xfrm>
                <a:off x="1409700" y="0"/>
                <a:ext cx="685800" cy="609600"/>
                <a:chOff x="1409700" y="838200"/>
                <a:chExt cx="685800" cy="609600"/>
              </a:xfrm>
            </p:grpSpPr>
            <p:sp>
              <p:nvSpPr>
                <p:cNvPr id="749" name="Oval 13"/>
                <p:cNvSpPr/>
                <p:nvPr/>
              </p:nvSpPr>
              <p:spPr>
                <a:xfrm>
                  <a:off x="1409700" y="838200"/>
                  <a:ext cx="685800" cy="609600"/>
                </a:xfrm>
                <a:prstGeom prst="ellipse">
                  <a:avLst/>
                </a:prstGeom>
                <a:solidFill>
                  <a:srgbClr val="FFCCC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50" name="Oval 14"/>
                <p:cNvSpPr/>
                <p:nvPr/>
              </p:nvSpPr>
              <p:spPr>
                <a:xfrm>
                  <a:off x="1543050" y="933450"/>
                  <a:ext cx="419100" cy="419100"/>
                </a:xfrm>
                <a:prstGeom prst="ellipse">
                  <a:avLst/>
                </a:prstGeom>
                <a:solidFill>
                  <a:srgbClr val="FF66C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51" name="Oval 15"/>
                <p:cNvSpPr/>
                <p:nvPr/>
              </p:nvSpPr>
              <p:spPr>
                <a:xfrm>
                  <a:off x="1638300" y="1028700"/>
                  <a:ext cx="228600" cy="228600"/>
                </a:xfrm>
                <a:prstGeom prst="ellipse">
                  <a:avLst/>
                </a:prstGeom>
                <a:solidFill>
                  <a:srgbClr val="6633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978" name="Group 613"/>
              <p:cNvGrpSpPr/>
              <p:nvPr/>
            </p:nvGrpSpPr>
            <p:grpSpPr>
              <a:xfrm>
                <a:off x="2114550" y="0"/>
                <a:ext cx="685800" cy="609600"/>
                <a:chOff x="0" y="838200"/>
                <a:chExt cx="685800" cy="609600"/>
              </a:xfrm>
            </p:grpSpPr>
            <p:sp>
              <p:nvSpPr>
                <p:cNvPr id="746" name="Oval 3"/>
                <p:cNvSpPr/>
                <p:nvPr/>
              </p:nvSpPr>
              <p:spPr>
                <a:xfrm>
                  <a:off x="0" y="838200"/>
                  <a:ext cx="685800" cy="609600"/>
                </a:xfrm>
                <a:prstGeom prst="ellipse">
                  <a:avLst/>
                </a:prstGeom>
                <a:solidFill>
                  <a:srgbClr val="6633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47" name="Oval 4"/>
                <p:cNvSpPr/>
                <p:nvPr/>
              </p:nvSpPr>
              <p:spPr>
                <a:xfrm>
                  <a:off x="133350" y="933450"/>
                  <a:ext cx="419100" cy="419100"/>
                </a:xfrm>
                <a:prstGeom prst="ellipse">
                  <a:avLst/>
                </a:prstGeom>
                <a:solidFill>
                  <a:srgbClr val="FFCCC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48" name="Oval 5"/>
                <p:cNvSpPr/>
                <p:nvPr/>
              </p:nvSpPr>
              <p:spPr>
                <a:xfrm>
                  <a:off x="228600" y="1028700"/>
                  <a:ext cx="228600" cy="228600"/>
                </a:xfrm>
                <a:prstGeom prst="ellipse">
                  <a:avLst/>
                </a:prstGeom>
                <a:solidFill>
                  <a:srgbClr val="FF66C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18" name="Group 617"/>
              <p:cNvGrpSpPr/>
              <p:nvPr/>
            </p:nvGrpSpPr>
            <p:grpSpPr>
              <a:xfrm>
                <a:off x="2819400" y="0"/>
                <a:ext cx="685800" cy="609600"/>
                <a:chOff x="704850" y="838200"/>
                <a:chExt cx="685800" cy="609600"/>
              </a:xfrm>
            </p:grpSpPr>
            <p:sp>
              <p:nvSpPr>
                <p:cNvPr id="743" name="Oval 8"/>
                <p:cNvSpPr/>
                <p:nvPr/>
              </p:nvSpPr>
              <p:spPr>
                <a:xfrm>
                  <a:off x="704850" y="838200"/>
                  <a:ext cx="685800" cy="609600"/>
                </a:xfrm>
                <a:prstGeom prst="ellipse">
                  <a:avLst/>
                </a:prstGeom>
                <a:solidFill>
                  <a:srgbClr val="FF66C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44" name="Oval 9"/>
                <p:cNvSpPr/>
                <p:nvPr/>
              </p:nvSpPr>
              <p:spPr>
                <a:xfrm>
                  <a:off x="838200" y="933450"/>
                  <a:ext cx="419100" cy="419100"/>
                </a:xfrm>
                <a:prstGeom prst="ellipse">
                  <a:avLst/>
                </a:prstGeom>
                <a:solidFill>
                  <a:srgbClr val="6633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45" name="Oval 10"/>
                <p:cNvSpPr/>
                <p:nvPr/>
              </p:nvSpPr>
              <p:spPr>
                <a:xfrm>
                  <a:off x="933450" y="1028700"/>
                  <a:ext cx="228600" cy="228600"/>
                </a:xfrm>
                <a:prstGeom prst="ellipse">
                  <a:avLst/>
                </a:prstGeom>
                <a:solidFill>
                  <a:srgbClr val="FFCCC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19" name="Group 621"/>
              <p:cNvGrpSpPr/>
              <p:nvPr/>
            </p:nvGrpSpPr>
            <p:grpSpPr>
              <a:xfrm>
                <a:off x="3524250" y="0"/>
                <a:ext cx="685800" cy="609600"/>
                <a:chOff x="1409700" y="838200"/>
                <a:chExt cx="685800" cy="609600"/>
              </a:xfrm>
            </p:grpSpPr>
            <p:sp>
              <p:nvSpPr>
                <p:cNvPr id="740" name="Oval 13"/>
                <p:cNvSpPr/>
                <p:nvPr/>
              </p:nvSpPr>
              <p:spPr>
                <a:xfrm>
                  <a:off x="1409700" y="838200"/>
                  <a:ext cx="685800" cy="609600"/>
                </a:xfrm>
                <a:prstGeom prst="ellipse">
                  <a:avLst/>
                </a:prstGeom>
                <a:solidFill>
                  <a:srgbClr val="FFCCC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41" name="Oval 14"/>
                <p:cNvSpPr/>
                <p:nvPr/>
              </p:nvSpPr>
              <p:spPr>
                <a:xfrm>
                  <a:off x="1543050" y="933450"/>
                  <a:ext cx="419100" cy="419100"/>
                </a:xfrm>
                <a:prstGeom prst="ellipse">
                  <a:avLst/>
                </a:prstGeom>
                <a:solidFill>
                  <a:srgbClr val="FF66C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42" name="Oval 15"/>
                <p:cNvSpPr/>
                <p:nvPr/>
              </p:nvSpPr>
              <p:spPr>
                <a:xfrm>
                  <a:off x="1638300" y="1028700"/>
                  <a:ext cx="228600" cy="228600"/>
                </a:xfrm>
                <a:prstGeom prst="ellipse">
                  <a:avLst/>
                </a:prstGeom>
                <a:solidFill>
                  <a:srgbClr val="6633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0" name="Group 625"/>
              <p:cNvGrpSpPr/>
              <p:nvPr/>
            </p:nvGrpSpPr>
            <p:grpSpPr>
              <a:xfrm>
                <a:off x="4229100" y="0"/>
                <a:ext cx="685800" cy="609600"/>
                <a:chOff x="0" y="838200"/>
                <a:chExt cx="685800" cy="609600"/>
              </a:xfrm>
            </p:grpSpPr>
            <p:sp>
              <p:nvSpPr>
                <p:cNvPr id="737" name="Oval 3"/>
                <p:cNvSpPr/>
                <p:nvPr/>
              </p:nvSpPr>
              <p:spPr>
                <a:xfrm>
                  <a:off x="0" y="838200"/>
                  <a:ext cx="685800" cy="609600"/>
                </a:xfrm>
                <a:prstGeom prst="ellipse">
                  <a:avLst/>
                </a:prstGeom>
                <a:solidFill>
                  <a:srgbClr val="6633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38" name="Oval 4"/>
                <p:cNvSpPr/>
                <p:nvPr/>
              </p:nvSpPr>
              <p:spPr>
                <a:xfrm>
                  <a:off x="133350" y="933450"/>
                  <a:ext cx="419100" cy="419100"/>
                </a:xfrm>
                <a:prstGeom prst="ellipse">
                  <a:avLst/>
                </a:prstGeom>
                <a:solidFill>
                  <a:srgbClr val="FFCCC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39" name="Oval 5"/>
                <p:cNvSpPr/>
                <p:nvPr/>
              </p:nvSpPr>
              <p:spPr>
                <a:xfrm>
                  <a:off x="228600" y="1028700"/>
                  <a:ext cx="228600" cy="228600"/>
                </a:xfrm>
                <a:prstGeom prst="ellipse">
                  <a:avLst/>
                </a:prstGeom>
                <a:solidFill>
                  <a:srgbClr val="FF66C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1" name="Group 629"/>
              <p:cNvGrpSpPr/>
              <p:nvPr/>
            </p:nvGrpSpPr>
            <p:grpSpPr>
              <a:xfrm>
                <a:off x="4933950" y="0"/>
                <a:ext cx="685800" cy="609600"/>
                <a:chOff x="704850" y="838200"/>
                <a:chExt cx="685800" cy="609600"/>
              </a:xfrm>
            </p:grpSpPr>
            <p:sp>
              <p:nvSpPr>
                <p:cNvPr id="734" name="Oval 8"/>
                <p:cNvSpPr/>
                <p:nvPr/>
              </p:nvSpPr>
              <p:spPr>
                <a:xfrm>
                  <a:off x="704850" y="838200"/>
                  <a:ext cx="685800" cy="609600"/>
                </a:xfrm>
                <a:prstGeom prst="ellipse">
                  <a:avLst/>
                </a:prstGeom>
                <a:solidFill>
                  <a:srgbClr val="FF66C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35" name="Oval 9"/>
                <p:cNvSpPr/>
                <p:nvPr/>
              </p:nvSpPr>
              <p:spPr>
                <a:xfrm>
                  <a:off x="838200" y="933450"/>
                  <a:ext cx="419100" cy="419100"/>
                </a:xfrm>
                <a:prstGeom prst="ellipse">
                  <a:avLst/>
                </a:prstGeom>
                <a:solidFill>
                  <a:srgbClr val="6633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36" name="Oval 10"/>
                <p:cNvSpPr/>
                <p:nvPr/>
              </p:nvSpPr>
              <p:spPr>
                <a:xfrm>
                  <a:off x="933450" y="1028700"/>
                  <a:ext cx="228600" cy="228600"/>
                </a:xfrm>
                <a:prstGeom prst="ellipse">
                  <a:avLst/>
                </a:prstGeom>
                <a:solidFill>
                  <a:srgbClr val="FFCCC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2" name="Group 633"/>
              <p:cNvGrpSpPr/>
              <p:nvPr/>
            </p:nvGrpSpPr>
            <p:grpSpPr>
              <a:xfrm>
                <a:off x="5638800" y="0"/>
                <a:ext cx="685800" cy="609600"/>
                <a:chOff x="1409700" y="838200"/>
                <a:chExt cx="685800" cy="609600"/>
              </a:xfrm>
            </p:grpSpPr>
            <p:sp>
              <p:nvSpPr>
                <p:cNvPr id="731" name="Oval 13"/>
                <p:cNvSpPr/>
                <p:nvPr/>
              </p:nvSpPr>
              <p:spPr>
                <a:xfrm>
                  <a:off x="1409700" y="838200"/>
                  <a:ext cx="685800" cy="609600"/>
                </a:xfrm>
                <a:prstGeom prst="ellipse">
                  <a:avLst/>
                </a:prstGeom>
                <a:solidFill>
                  <a:srgbClr val="FFCCC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32" name="Oval 14"/>
                <p:cNvSpPr/>
                <p:nvPr/>
              </p:nvSpPr>
              <p:spPr>
                <a:xfrm>
                  <a:off x="1543050" y="933450"/>
                  <a:ext cx="419100" cy="419100"/>
                </a:xfrm>
                <a:prstGeom prst="ellipse">
                  <a:avLst/>
                </a:prstGeom>
                <a:solidFill>
                  <a:srgbClr val="FF66C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33" name="Oval 15"/>
                <p:cNvSpPr/>
                <p:nvPr/>
              </p:nvSpPr>
              <p:spPr>
                <a:xfrm>
                  <a:off x="1638300" y="1028700"/>
                  <a:ext cx="228600" cy="228600"/>
                </a:xfrm>
                <a:prstGeom prst="ellipse">
                  <a:avLst/>
                </a:prstGeom>
                <a:solidFill>
                  <a:srgbClr val="6633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3" name="Group 637"/>
              <p:cNvGrpSpPr/>
              <p:nvPr/>
            </p:nvGrpSpPr>
            <p:grpSpPr>
              <a:xfrm>
                <a:off x="6343650" y="0"/>
                <a:ext cx="685800" cy="609600"/>
                <a:chOff x="0" y="838200"/>
                <a:chExt cx="685800" cy="609600"/>
              </a:xfrm>
            </p:grpSpPr>
            <p:sp>
              <p:nvSpPr>
                <p:cNvPr id="728" name="Oval 3"/>
                <p:cNvSpPr/>
                <p:nvPr/>
              </p:nvSpPr>
              <p:spPr>
                <a:xfrm>
                  <a:off x="0" y="838200"/>
                  <a:ext cx="685800" cy="609600"/>
                </a:xfrm>
                <a:prstGeom prst="ellipse">
                  <a:avLst/>
                </a:prstGeom>
                <a:solidFill>
                  <a:srgbClr val="6633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29" name="Oval 4"/>
                <p:cNvSpPr/>
                <p:nvPr/>
              </p:nvSpPr>
              <p:spPr>
                <a:xfrm>
                  <a:off x="133350" y="933450"/>
                  <a:ext cx="419100" cy="419100"/>
                </a:xfrm>
                <a:prstGeom prst="ellipse">
                  <a:avLst/>
                </a:prstGeom>
                <a:solidFill>
                  <a:srgbClr val="FFCCC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30" name="Oval 5"/>
                <p:cNvSpPr/>
                <p:nvPr/>
              </p:nvSpPr>
              <p:spPr>
                <a:xfrm>
                  <a:off x="228600" y="1028700"/>
                  <a:ext cx="228600" cy="228600"/>
                </a:xfrm>
                <a:prstGeom prst="ellipse">
                  <a:avLst/>
                </a:prstGeom>
                <a:solidFill>
                  <a:srgbClr val="FF66C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4" name="Group 641"/>
              <p:cNvGrpSpPr/>
              <p:nvPr/>
            </p:nvGrpSpPr>
            <p:grpSpPr>
              <a:xfrm>
                <a:off x="7048500" y="0"/>
                <a:ext cx="685800" cy="609600"/>
                <a:chOff x="704850" y="838200"/>
                <a:chExt cx="685800" cy="609600"/>
              </a:xfrm>
            </p:grpSpPr>
            <p:sp>
              <p:nvSpPr>
                <p:cNvPr id="725" name="Oval 8"/>
                <p:cNvSpPr/>
                <p:nvPr/>
              </p:nvSpPr>
              <p:spPr>
                <a:xfrm>
                  <a:off x="704850" y="838200"/>
                  <a:ext cx="685800" cy="609600"/>
                </a:xfrm>
                <a:prstGeom prst="ellipse">
                  <a:avLst/>
                </a:prstGeom>
                <a:solidFill>
                  <a:srgbClr val="FF66C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26" name="Oval 9"/>
                <p:cNvSpPr/>
                <p:nvPr/>
              </p:nvSpPr>
              <p:spPr>
                <a:xfrm>
                  <a:off x="838200" y="933450"/>
                  <a:ext cx="419100" cy="419100"/>
                </a:xfrm>
                <a:prstGeom prst="ellipse">
                  <a:avLst/>
                </a:prstGeom>
                <a:solidFill>
                  <a:srgbClr val="6633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27" name="Oval 10"/>
                <p:cNvSpPr/>
                <p:nvPr/>
              </p:nvSpPr>
              <p:spPr>
                <a:xfrm>
                  <a:off x="933450" y="1028700"/>
                  <a:ext cx="228600" cy="228600"/>
                </a:xfrm>
                <a:prstGeom prst="ellipse">
                  <a:avLst/>
                </a:prstGeom>
                <a:solidFill>
                  <a:srgbClr val="FFCCC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5" name="Group 645"/>
              <p:cNvGrpSpPr/>
              <p:nvPr/>
            </p:nvGrpSpPr>
            <p:grpSpPr>
              <a:xfrm>
                <a:off x="7753350" y="0"/>
                <a:ext cx="685800" cy="609600"/>
                <a:chOff x="1409700" y="838200"/>
                <a:chExt cx="685800" cy="609600"/>
              </a:xfrm>
            </p:grpSpPr>
            <p:sp>
              <p:nvSpPr>
                <p:cNvPr id="722" name="Oval 13"/>
                <p:cNvSpPr/>
                <p:nvPr/>
              </p:nvSpPr>
              <p:spPr>
                <a:xfrm>
                  <a:off x="1409700" y="838200"/>
                  <a:ext cx="685800" cy="609600"/>
                </a:xfrm>
                <a:prstGeom prst="ellipse">
                  <a:avLst/>
                </a:prstGeom>
                <a:solidFill>
                  <a:srgbClr val="FFCCC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23" name="Oval 14"/>
                <p:cNvSpPr/>
                <p:nvPr/>
              </p:nvSpPr>
              <p:spPr>
                <a:xfrm>
                  <a:off x="1543050" y="933450"/>
                  <a:ext cx="419100" cy="419100"/>
                </a:xfrm>
                <a:prstGeom prst="ellipse">
                  <a:avLst/>
                </a:prstGeom>
                <a:solidFill>
                  <a:srgbClr val="FF66C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24" name="Oval 15"/>
                <p:cNvSpPr/>
                <p:nvPr/>
              </p:nvSpPr>
              <p:spPr>
                <a:xfrm>
                  <a:off x="1638300" y="1028700"/>
                  <a:ext cx="228600" cy="228600"/>
                </a:xfrm>
                <a:prstGeom prst="ellipse">
                  <a:avLst/>
                </a:prstGeom>
                <a:solidFill>
                  <a:srgbClr val="6633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6" name="Group 649"/>
              <p:cNvGrpSpPr/>
              <p:nvPr/>
            </p:nvGrpSpPr>
            <p:grpSpPr>
              <a:xfrm>
                <a:off x="8458200" y="0"/>
                <a:ext cx="685800" cy="609600"/>
                <a:chOff x="0" y="838200"/>
                <a:chExt cx="685800" cy="609600"/>
              </a:xfrm>
            </p:grpSpPr>
            <p:sp>
              <p:nvSpPr>
                <p:cNvPr id="719" name="Oval 3"/>
                <p:cNvSpPr/>
                <p:nvPr/>
              </p:nvSpPr>
              <p:spPr>
                <a:xfrm>
                  <a:off x="0" y="838200"/>
                  <a:ext cx="685800" cy="609600"/>
                </a:xfrm>
                <a:prstGeom prst="ellipse">
                  <a:avLst/>
                </a:prstGeom>
                <a:solidFill>
                  <a:srgbClr val="6633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20" name="Oval 4"/>
                <p:cNvSpPr/>
                <p:nvPr/>
              </p:nvSpPr>
              <p:spPr>
                <a:xfrm>
                  <a:off x="133350" y="933450"/>
                  <a:ext cx="419100" cy="419100"/>
                </a:xfrm>
                <a:prstGeom prst="ellipse">
                  <a:avLst/>
                </a:prstGeom>
                <a:solidFill>
                  <a:srgbClr val="FFCCC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21" name="Oval 5"/>
                <p:cNvSpPr/>
                <p:nvPr/>
              </p:nvSpPr>
              <p:spPr>
                <a:xfrm>
                  <a:off x="228600" y="1028700"/>
                  <a:ext cx="228600" cy="228600"/>
                </a:xfrm>
                <a:prstGeom prst="ellipse">
                  <a:avLst/>
                </a:prstGeom>
                <a:solidFill>
                  <a:srgbClr val="FF66C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1027" name="Group 980"/>
            <p:cNvGrpSpPr/>
            <p:nvPr/>
          </p:nvGrpSpPr>
          <p:grpSpPr>
            <a:xfrm>
              <a:off x="0" y="4859869"/>
              <a:ext cx="9144000" cy="609600"/>
              <a:chOff x="0" y="914400"/>
              <a:chExt cx="9144000" cy="609600"/>
            </a:xfrm>
          </p:grpSpPr>
          <p:grpSp>
            <p:nvGrpSpPr>
              <p:cNvPr id="1028" name="Group 657"/>
              <p:cNvGrpSpPr/>
              <p:nvPr/>
            </p:nvGrpSpPr>
            <p:grpSpPr>
              <a:xfrm>
                <a:off x="0" y="914400"/>
                <a:ext cx="685800" cy="609600"/>
                <a:chOff x="704850" y="838200"/>
                <a:chExt cx="685800" cy="609600"/>
              </a:xfrm>
            </p:grpSpPr>
            <p:sp>
              <p:nvSpPr>
                <p:cNvPr id="703" name="Oval 8"/>
                <p:cNvSpPr/>
                <p:nvPr/>
              </p:nvSpPr>
              <p:spPr>
                <a:xfrm>
                  <a:off x="704850" y="838200"/>
                  <a:ext cx="685800" cy="609600"/>
                </a:xfrm>
                <a:prstGeom prst="ellipse">
                  <a:avLst/>
                </a:prstGeom>
                <a:solidFill>
                  <a:srgbClr val="FF66C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04" name="Oval 9"/>
                <p:cNvSpPr/>
                <p:nvPr/>
              </p:nvSpPr>
              <p:spPr>
                <a:xfrm>
                  <a:off x="838200" y="933450"/>
                  <a:ext cx="419100" cy="419100"/>
                </a:xfrm>
                <a:prstGeom prst="ellipse">
                  <a:avLst/>
                </a:prstGeom>
                <a:solidFill>
                  <a:srgbClr val="6633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05" name="Oval 10"/>
                <p:cNvSpPr/>
                <p:nvPr/>
              </p:nvSpPr>
              <p:spPr>
                <a:xfrm>
                  <a:off x="933450" y="1028700"/>
                  <a:ext cx="228600" cy="228600"/>
                </a:xfrm>
                <a:prstGeom prst="ellipse">
                  <a:avLst/>
                </a:prstGeom>
                <a:solidFill>
                  <a:srgbClr val="FFCCC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9" name="Group 661"/>
              <p:cNvGrpSpPr/>
              <p:nvPr/>
            </p:nvGrpSpPr>
            <p:grpSpPr>
              <a:xfrm>
                <a:off x="704850" y="914400"/>
                <a:ext cx="685800" cy="609600"/>
                <a:chOff x="1409700" y="838200"/>
                <a:chExt cx="685800" cy="609600"/>
              </a:xfrm>
            </p:grpSpPr>
            <p:sp>
              <p:nvSpPr>
                <p:cNvPr id="700" name="Oval 13"/>
                <p:cNvSpPr/>
                <p:nvPr/>
              </p:nvSpPr>
              <p:spPr>
                <a:xfrm>
                  <a:off x="1409700" y="838200"/>
                  <a:ext cx="685800" cy="609600"/>
                </a:xfrm>
                <a:prstGeom prst="ellipse">
                  <a:avLst/>
                </a:prstGeom>
                <a:solidFill>
                  <a:srgbClr val="FFCCC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01" name="Oval 14"/>
                <p:cNvSpPr/>
                <p:nvPr/>
              </p:nvSpPr>
              <p:spPr>
                <a:xfrm>
                  <a:off x="1543050" y="933450"/>
                  <a:ext cx="419100" cy="419100"/>
                </a:xfrm>
                <a:prstGeom prst="ellipse">
                  <a:avLst/>
                </a:prstGeom>
                <a:solidFill>
                  <a:srgbClr val="FF66C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02" name="Oval 15"/>
                <p:cNvSpPr/>
                <p:nvPr/>
              </p:nvSpPr>
              <p:spPr>
                <a:xfrm>
                  <a:off x="1638300" y="1028700"/>
                  <a:ext cx="228600" cy="228600"/>
                </a:xfrm>
                <a:prstGeom prst="ellipse">
                  <a:avLst/>
                </a:prstGeom>
                <a:solidFill>
                  <a:srgbClr val="6633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0" name="Group 665"/>
              <p:cNvGrpSpPr/>
              <p:nvPr/>
            </p:nvGrpSpPr>
            <p:grpSpPr>
              <a:xfrm>
                <a:off x="1409700" y="914400"/>
                <a:ext cx="685800" cy="609600"/>
                <a:chOff x="0" y="838200"/>
                <a:chExt cx="685800" cy="609600"/>
              </a:xfrm>
            </p:grpSpPr>
            <p:sp>
              <p:nvSpPr>
                <p:cNvPr id="697" name="Oval 3"/>
                <p:cNvSpPr/>
                <p:nvPr/>
              </p:nvSpPr>
              <p:spPr>
                <a:xfrm>
                  <a:off x="0" y="838200"/>
                  <a:ext cx="685800" cy="609600"/>
                </a:xfrm>
                <a:prstGeom prst="ellipse">
                  <a:avLst/>
                </a:prstGeom>
                <a:solidFill>
                  <a:srgbClr val="6633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98" name="Oval 4"/>
                <p:cNvSpPr/>
                <p:nvPr/>
              </p:nvSpPr>
              <p:spPr>
                <a:xfrm>
                  <a:off x="133350" y="933450"/>
                  <a:ext cx="419100" cy="419100"/>
                </a:xfrm>
                <a:prstGeom prst="ellipse">
                  <a:avLst/>
                </a:prstGeom>
                <a:solidFill>
                  <a:srgbClr val="FFCCC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99" name="Oval 5"/>
                <p:cNvSpPr/>
                <p:nvPr/>
              </p:nvSpPr>
              <p:spPr>
                <a:xfrm>
                  <a:off x="228600" y="1028700"/>
                  <a:ext cx="228600" cy="228600"/>
                </a:xfrm>
                <a:prstGeom prst="ellipse">
                  <a:avLst/>
                </a:prstGeom>
                <a:solidFill>
                  <a:srgbClr val="FF66C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71" name="Group 669"/>
              <p:cNvGrpSpPr/>
              <p:nvPr/>
            </p:nvGrpSpPr>
            <p:grpSpPr>
              <a:xfrm>
                <a:off x="2114550" y="914400"/>
                <a:ext cx="685800" cy="609600"/>
                <a:chOff x="704850" y="838200"/>
                <a:chExt cx="685800" cy="609600"/>
              </a:xfrm>
            </p:grpSpPr>
            <p:sp>
              <p:nvSpPr>
                <p:cNvPr id="694" name="Oval 8"/>
                <p:cNvSpPr/>
                <p:nvPr/>
              </p:nvSpPr>
              <p:spPr>
                <a:xfrm>
                  <a:off x="704850" y="838200"/>
                  <a:ext cx="685800" cy="609600"/>
                </a:xfrm>
                <a:prstGeom prst="ellipse">
                  <a:avLst/>
                </a:prstGeom>
                <a:solidFill>
                  <a:srgbClr val="FF66C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95" name="Oval 9"/>
                <p:cNvSpPr/>
                <p:nvPr/>
              </p:nvSpPr>
              <p:spPr>
                <a:xfrm>
                  <a:off x="838200" y="933450"/>
                  <a:ext cx="419100" cy="419100"/>
                </a:xfrm>
                <a:prstGeom prst="ellipse">
                  <a:avLst/>
                </a:prstGeom>
                <a:solidFill>
                  <a:srgbClr val="6633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96" name="Oval 10"/>
                <p:cNvSpPr/>
                <p:nvPr/>
              </p:nvSpPr>
              <p:spPr>
                <a:xfrm>
                  <a:off x="933450" y="1028700"/>
                  <a:ext cx="228600" cy="228600"/>
                </a:xfrm>
                <a:prstGeom prst="ellipse">
                  <a:avLst/>
                </a:prstGeom>
                <a:solidFill>
                  <a:srgbClr val="FFCCC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72" name="Group 673"/>
              <p:cNvGrpSpPr/>
              <p:nvPr/>
            </p:nvGrpSpPr>
            <p:grpSpPr>
              <a:xfrm>
                <a:off x="2819400" y="914400"/>
                <a:ext cx="685800" cy="609600"/>
                <a:chOff x="1409700" y="838200"/>
                <a:chExt cx="685800" cy="609600"/>
              </a:xfrm>
            </p:grpSpPr>
            <p:sp>
              <p:nvSpPr>
                <p:cNvPr id="691" name="Oval 13"/>
                <p:cNvSpPr/>
                <p:nvPr/>
              </p:nvSpPr>
              <p:spPr>
                <a:xfrm>
                  <a:off x="1409700" y="838200"/>
                  <a:ext cx="685800" cy="609600"/>
                </a:xfrm>
                <a:prstGeom prst="ellipse">
                  <a:avLst/>
                </a:prstGeom>
                <a:solidFill>
                  <a:srgbClr val="FFCCC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92" name="Oval 14"/>
                <p:cNvSpPr/>
                <p:nvPr/>
              </p:nvSpPr>
              <p:spPr>
                <a:xfrm>
                  <a:off x="1543050" y="933450"/>
                  <a:ext cx="419100" cy="419100"/>
                </a:xfrm>
                <a:prstGeom prst="ellipse">
                  <a:avLst/>
                </a:prstGeom>
                <a:solidFill>
                  <a:srgbClr val="FF66C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93" name="Oval 15"/>
                <p:cNvSpPr/>
                <p:nvPr/>
              </p:nvSpPr>
              <p:spPr>
                <a:xfrm>
                  <a:off x="1638300" y="1028700"/>
                  <a:ext cx="228600" cy="228600"/>
                </a:xfrm>
                <a:prstGeom prst="ellipse">
                  <a:avLst/>
                </a:prstGeom>
                <a:solidFill>
                  <a:srgbClr val="6633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73" name="Group 677"/>
              <p:cNvGrpSpPr/>
              <p:nvPr/>
            </p:nvGrpSpPr>
            <p:grpSpPr>
              <a:xfrm>
                <a:off x="3524250" y="914400"/>
                <a:ext cx="685800" cy="609600"/>
                <a:chOff x="0" y="838200"/>
                <a:chExt cx="685800" cy="609600"/>
              </a:xfrm>
            </p:grpSpPr>
            <p:sp>
              <p:nvSpPr>
                <p:cNvPr id="688" name="Oval 3"/>
                <p:cNvSpPr/>
                <p:nvPr/>
              </p:nvSpPr>
              <p:spPr>
                <a:xfrm>
                  <a:off x="0" y="838200"/>
                  <a:ext cx="685800" cy="609600"/>
                </a:xfrm>
                <a:prstGeom prst="ellipse">
                  <a:avLst/>
                </a:prstGeom>
                <a:solidFill>
                  <a:srgbClr val="6633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89" name="Oval 4"/>
                <p:cNvSpPr/>
                <p:nvPr/>
              </p:nvSpPr>
              <p:spPr>
                <a:xfrm>
                  <a:off x="133350" y="933450"/>
                  <a:ext cx="419100" cy="419100"/>
                </a:xfrm>
                <a:prstGeom prst="ellipse">
                  <a:avLst/>
                </a:prstGeom>
                <a:solidFill>
                  <a:srgbClr val="FFCCC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90" name="Oval 5"/>
                <p:cNvSpPr/>
                <p:nvPr/>
              </p:nvSpPr>
              <p:spPr>
                <a:xfrm>
                  <a:off x="228600" y="1028700"/>
                  <a:ext cx="228600" cy="228600"/>
                </a:xfrm>
                <a:prstGeom prst="ellipse">
                  <a:avLst/>
                </a:prstGeom>
                <a:solidFill>
                  <a:srgbClr val="FF66C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74" name="Group 681"/>
              <p:cNvGrpSpPr/>
              <p:nvPr/>
            </p:nvGrpSpPr>
            <p:grpSpPr>
              <a:xfrm>
                <a:off x="4229100" y="914400"/>
                <a:ext cx="685800" cy="609600"/>
                <a:chOff x="704850" y="838200"/>
                <a:chExt cx="685800" cy="609600"/>
              </a:xfrm>
            </p:grpSpPr>
            <p:sp>
              <p:nvSpPr>
                <p:cNvPr id="685" name="Oval 8"/>
                <p:cNvSpPr/>
                <p:nvPr/>
              </p:nvSpPr>
              <p:spPr>
                <a:xfrm>
                  <a:off x="704850" y="838200"/>
                  <a:ext cx="685800" cy="609600"/>
                </a:xfrm>
                <a:prstGeom prst="ellipse">
                  <a:avLst/>
                </a:prstGeom>
                <a:solidFill>
                  <a:srgbClr val="FF66C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86" name="Oval 9"/>
                <p:cNvSpPr/>
                <p:nvPr/>
              </p:nvSpPr>
              <p:spPr>
                <a:xfrm>
                  <a:off x="838200" y="933450"/>
                  <a:ext cx="419100" cy="419100"/>
                </a:xfrm>
                <a:prstGeom prst="ellipse">
                  <a:avLst/>
                </a:prstGeom>
                <a:solidFill>
                  <a:srgbClr val="6633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87" name="Oval 10"/>
                <p:cNvSpPr/>
                <p:nvPr/>
              </p:nvSpPr>
              <p:spPr>
                <a:xfrm>
                  <a:off x="933450" y="1028700"/>
                  <a:ext cx="228600" cy="228600"/>
                </a:xfrm>
                <a:prstGeom prst="ellipse">
                  <a:avLst/>
                </a:prstGeom>
                <a:solidFill>
                  <a:srgbClr val="FFCCC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75" name="Group 685"/>
              <p:cNvGrpSpPr/>
              <p:nvPr/>
            </p:nvGrpSpPr>
            <p:grpSpPr>
              <a:xfrm>
                <a:off x="4933950" y="914400"/>
                <a:ext cx="685800" cy="609600"/>
                <a:chOff x="1409700" y="838200"/>
                <a:chExt cx="685800" cy="609600"/>
              </a:xfrm>
            </p:grpSpPr>
            <p:sp>
              <p:nvSpPr>
                <p:cNvPr id="682" name="Oval 13"/>
                <p:cNvSpPr/>
                <p:nvPr/>
              </p:nvSpPr>
              <p:spPr>
                <a:xfrm>
                  <a:off x="1409700" y="838200"/>
                  <a:ext cx="685800" cy="609600"/>
                </a:xfrm>
                <a:prstGeom prst="ellipse">
                  <a:avLst/>
                </a:prstGeom>
                <a:solidFill>
                  <a:srgbClr val="FFCCC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83" name="Oval 14"/>
                <p:cNvSpPr/>
                <p:nvPr/>
              </p:nvSpPr>
              <p:spPr>
                <a:xfrm>
                  <a:off x="1543050" y="933450"/>
                  <a:ext cx="419100" cy="419100"/>
                </a:xfrm>
                <a:prstGeom prst="ellipse">
                  <a:avLst/>
                </a:prstGeom>
                <a:solidFill>
                  <a:srgbClr val="FF66C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84" name="Oval 15"/>
                <p:cNvSpPr/>
                <p:nvPr/>
              </p:nvSpPr>
              <p:spPr>
                <a:xfrm>
                  <a:off x="1638300" y="1028700"/>
                  <a:ext cx="228600" cy="228600"/>
                </a:xfrm>
                <a:prstGeom prst="ellipse">
                  <a:avLst/>
                </a:prstGeom>
                <a:solidFill>
                  <a:srgbClr val="6633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76" name="Group 689"/>
              <p:cNvGrpSpPr/>
              <p:nvPr/>
            </p:nvGrpSpPr>
            <p:grpSpPr>
              <a:xfrm>
                <a:off x="5638800" y="914400"/>
                <a:ext cx="685800" cy="609600"/>
                <a:chOff x="0" y="838200"/>
                <a:chExt cx="685800" cy="609600"/>
              </a:xfrm>
            </p:grpSpPr>
            <p:sp>
              <p:nvSpPr>
                <p:cNvPr id="679" name="Oval 3"/>
                <p:cNvSpPr/>
                <p:nvPr/>
              </p:nvSpPr>
              <p:spPr>
                <a:xfrm>
                  <a:off x="0" y="838200"/>
                  <a:ext cx="685800" cy="609600"/>
                </a:xfrm>
                <a:prstGeom prst="ellipse">
                  <a:avLst/>
                </a:prstGeom>
                <a:solidFill>
                  <a:srgbClr val="6633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80" name="Oval 4"/>
                <p:cNvSpPr/>
                <p:nvPr/>
              </p:nvSpPr>
              <p:spPr>
                <a:xfrm>
                  <a:off x="133350" y="933450"/>
                  <a:ext cx="419100" cy="419100"/>
                </a:xfrm>
                <a:prstGeom prst="ellipse">
                  <a:avLst/>
                </a:prstGeom>
                <a:solidFill>
                  <a:srgbClr val="FFCCC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81" name="Oval 5"/>
                <p:cNvSpPr/>
                <p:nvPr/>
              </p:nvSpPr>
              <p:spPr>
                <a:xfrm>
                  <a:off x="228600" y="1028700"/>
                  <a:ext cx="228600" cy="228600"/>
                </a:xfrm>
                <a:prstGeom prst="ellipse">
                  <a:avLst/>
                </a:prstGeom>
                <a:solidFill>
                  <a:srgbClr val="FF66C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77" name="Group 693"/>
              <p:cNvGrpSpPr/>
              <p:nvPr/>
            </p:nvGrpSpPr>
            <p:grpSpPr>
              <a:xfrm>
                <a:off x="6343650" y="914400"/>
                <a:ext cx="685800" cy="609600"/>
                <a:chOff x="704850" y="838200"/>
                <a:chExt cx="685800" cy="609600"/>
              </a:xfrm>
            </p:grpSpPr>
            <p:sp>
              <p:nvSpPr>
                <p:cNvPr id="676" name="Oval 8"/>
                <p:cNvSpPr/>
                <p:nvPr/>
              </p:nvSpPr>
              <p:spPr>
                <a:xfrm>
                  <a:off x="704850" y="838200"/>
                  <a:ext cx="685800" cy="609600"/>
                </a:xfrm>
                <a:prstGeom prst="ellipse">
                  <a:avLst/>
                </a:prstGeom>
                <a:solidFill>
                  <a:srgbClr val="FF66C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77" name="Oval 9"/>
                <p:cNvSpPr/>
                <p:nvPr/>
              </p:nvSpPr>
              <p:spPr>
                <a:xfrm>
                  <a:off x="838200" y="933450"/>
                  <a:ext cx="419100" cy="419100"/>
                </a:xfrm>
                <a:prstGeom prst="ellipse">
                  <a:avLst/>
                </a:prstGeom>
                <a:solidFill>
                  <a:srgbClr val="6633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78" name="Oval 10"/>
                <p:cNvSpPr/>
                <p:nvPr/>
              </p:nvSpPr>
              <p:spPr>
                <a:xfrm>
                  <a:off x="933450" y="1028700"/>
                  <a:ext cx="228600" cy="228600"/>
                </a:xfrm>
                <a:prstGeom prst="ellipse">
                  <a:avLst/>
                </a:prstGeom>
                <a:solidFill>
                  <a:srgbClr val="FFCCC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78" name="Group 697"/>
              <p:cNvGrpSpPr/>
              <p:nvPr/>
            </p:nvGrpSpPr>
            <p:grpSpPr>
              <a:xfrm>
                <a:off x="7048500" y="914400"/>
                <a:ext cx="685800" cy="609600"/>
                <a:chOff x="1409700" y="838200"/>
                <a:chExt cx="685800" cy="609600"/>
              </a:xfrm>
            </p:grpSpPr>
            <p:sp>
              <p:nvSpPr>
                <p:cNvPr id="673" name="Oval 13"/>
                <p:cNvSpPr/>
                <p:nvPr/>
              </p:nvSpPr>
              <p:spPr>
                <a:xfrm>
                  <a:off x="1409700" y="838200"/>
                  <a:ext cx="685800" cy="609600"/>
                </a:xfrm>
                <a:prstGeom prst="ellipse">
                  <a:avLst/>
                </a:prstGeom>
                <a:solidFill>
                  <a:srgbClr val="FFCCC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74" name="Oval 14"/>
                <p:cNvSpPr/>
                <p:nvPr/>
              </p:nvSpPr>
              <p:spPr>
                <a:xfrm>
                  <a:off x="1543050" y="933450"/>
                  <a:ext cx="419100" cy="419100"/>
                </a:xfrm>
                <a:prstGeom prst="ellipse">
                  <a:avLst/>
                </a:prstGeom>
                <a:solidFill>
                  <a:srgbClr val="FF66C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75" name="Oval 15"/>
                <p:cNvSpPr/>
                <p:nvPr/>
              </p:nvSpPr>
              <p:spPr>
                <a:xfrm>
                  <a:off x="1638300" y="1028700"/>
                  <a:ext cx="228600" cy="228600"/>
                </a:xfrm>
                <a:prstGeom prst="ellipse">
                  <a:avLst/>
                </a:prstGeom>
                <a:solidFill>
                  <a:srgbClr val="6633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79" name="Group 701"/>
              <p:cNvGrpSpPr/>
              <p:nvPr/>
            </p:nvGrpSpPr>
            <p:grpSpPr>
              <a:xfrm>
                <a:off x="7753350" y="914400"/>
                <a:ext cx="685800" cy="609600"/>
                <a:chOff x="0" y="838200"/>
                <a:chExt cx="685800" cy="609600"/>
              </a:xfrm>
            </p:grpSpPr>
            <p:sp>
              <p:nvSpPr>
                <p:cNvPr id="670" name="Oval 3"/>
                <p:cNvSpPr/>
                <p:nvPr/>
              </p:nvSpPr>
              <p:spPr>
                <a:xfrm>
                  <a:off x="0" y="838200"/>
                  <a:ext cx="685800" cy="609600"/>
                </a:xfrm>
                <a:prstGeom prst="ellipse">
                  <a:avLst/>
                </a:prstGeom>
                <a:solidFill>
                  <a:srgbClr val="6633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71" name="Oval 4"/>
                <p:cNvSpPr/>
                <p:nvPr/>
              </p:nvSpPr>
              <p:spPr>
                <a:xfrm>
                  <a:off x="133350" y="933450"/>
                  <a:ext cx="419100" cy="419100"/>
                </a:xfrm>
                <a:prstGeom prst="ellipse">
                  <a:avLst/>
                </a:prstGeom>
                <a:solidFill>
                  <a:srgbClr val="FFCCC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72" name="Oval 5"/>
                <p:cNvSpPr/>
                <p:nvPr/>
              </p:nvSpPr>
              <p:spPr>
                <a:xfrm>
                  <a:off x="228600" y="1028700"/>
                  <a:ext cx="228600" cy="228600"/>
                </a:xfrm>
                <a:prstGeom prst="ellipse">
                  <a:avLst/>
                </a:prstGeom>
                <a:solidFill>
                  <a:srgbClr val="FF66C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80" name="Group 705"/>
              <p:cNvGrpSpPr/>
              <p:nvPr/>
            </p:nvGrpSpPr>
            <p:grpSpPr>
              <a:xfrm>
                <a:off x="8458200" y="914400"/>
                <a:ext cx="685800" cy="609600"/>
                <a:chOff x="704850" y="838200"/>
                <a:chExt cx="685800" cy="609600"/>
              </a:xfrm>
            </p:grpSpPr>
            <p:sp>
              <p:nvSpPr>
                <p:cNvPr id="667" name="Oval 8"/>
                <p:cNvSpPr/>
                <p:nvPr/>
              </p:nvSpPr>
              <p:spPr>
                <a:xfrm>
                  <a:off x="704850" y="838200"/>
                  <a:ext cx="685800" cy="609600"/>
                </a:xfrm>
                <a:prstGeom prst="ellipse">
                  <a:avLst/>
                </a:prstGeom>
                <a:solidFill>
                  <a:srgbClr val="FF66C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68" name="Oval 9"/>
                <p:cNvSpPr/>
                <p:nvPr/>
              </p:nvSpPr>
              <p:spPr>
                <a:xfrm>
                  <a:off x="838200" y="933450"/>
                  <a:ext cx="419100" cy="419100"/>
                </a:xfrm>
                <a:prstGeom prst="ellipse">
                  <a:avLst/>
                </a:prstGeom>
                <a:solidFill>
                  <a:srgbClr val="6633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69" name="Oval 10"/>
                <p:cNvSpPr/>
                <p:nvPr/>
              </p:nvSpPr>
              <p:spPr>
                <a:xfrm>
                  <a:off x="933450" y="1028700"/>
                  <a:ext cx="228600" cy="228600"/>
                </a:xfrm>
                <a:prstGeom prst="ellipse">
                  <a:avLst/>
                </a:prstGeom>
                <a:solidFill>
                  <a:srgbClr val="FFCCC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1081" name="Group 1033"/>
            <p:cNvGrpSpPr/>
            <p:nvPr/>
          </p:nvGrpSpPr>
          <p:grpSpPr>
            <a:xfrm>
              <a:off x="0" y="5554136"/>
              <a:ext cx="9144000" cy="609600"/>
              <a:chOff x="0" y="1828800"/>
              <a:chExt cx="9144000" cy="609600"/>
            </a:xfrm>
          </p:grpSpPr>
          <p:grpSp>
            <p:nvGrpSpPr>
              <p:cNvPr id="1082" name="Group 713"/>
              <p:cNvGrpSpPr/>
              <p:nvPr/>
            </p:nvGrpSpPr>
            <p:grpSpPr>
              <a:xfrm>
                <a:off x="0" y="1828800"/>
                <a:ext cx="685800" cy="609600"/>
                <a:chOff x="1409700" y="838200"/>
                <a:chExt cx="685800" cy="609600"/>
              </a:xfrm>
            </p:grpSpPr>
            <p:sp>
              <p:nvSpPr>
                <p:cNvPr id="651" name="Oval 13"/>
                <p:cNvSpPr/>
                <p:nvPr/>
              </p:nvSpPr>
              <p:spPr>
                <a:xfrm>
                  <a:off x="1409700" y="838200"/>
                  <a:ext cx="685800" cy="609600"/>
                </a:xfrm>
                <a:prstGeom prst="ellipse">
                  <a:avLst/>
                </a:prstGeom>
                <a:solidFill>
                  <a:srgbClr val="FFCCC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52" name="Oval 14"/>
                <p:cNvSpPr/>
                <p:nvPr/>
              </p:nvSpPr>
              <p:spPr>
                <a:xfrm>
                  <a:off x="1543050" y="933450"/>
                  <a:ext cx="419100" cy="419100"/>
                </a:xfrm>
                <a:prstGeom prst="ellipse">
                  <a:avLst/>
                </a:prstGeom>
                <a:solidFill>
                  <a:srgbClr val="FF66C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53" name="Oval 15"/>
                <p:cNvSpPr/>
                <p:nvPr/>
              </p:nvSpPr>
              <p:spPr>
                <a:xfrm>
                  <a:off x="1638300" y="1028700"/>
                  <a:ext cx="228600" cy="228600"/>
                </a:xfrm>
                <a:prstGeom prst="ellipse">
                  <a:avLst/>
                </a:prstGeom>
                <a:solidFill>
                  <a:srgbClr val="6633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83" name="Group 717"/>
              <p:cNvGrpSpPr/>
              <p:nvPr/>
            </p:nvGrpSpPr>
            <p:grpSpPr>
              <a:xfrm>
                <a:off x="704850" y="1828800"/>
                <a:ext cx="685800" cy="609600"/>
                <a:chOff x="0" y="838200"/>
                <a:chExt cx="685800" cy="609600"/>
              </a:xfrm>
            </p:grpSpPr>
            <p:sp>
              <p:nvSpPr>
                <p:cNvPr id="648" name="Oval 3"/>
                <p:cNvSpPr/>
                <p:nvPr/>
              </p:nvSpPr>
              <p:spPr>
                <a:xfrm>
                  <a:off x="0" y="838200"/>
                  <a:ext cx="685800" cy="609600"/>
                </a:xfrm>
                <a:prstGeom prst="ellipse">
                  <a:avLst/>
                </a:prstGeom>
                <a:solidFill>
                  <a:srgbClr val="6633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49" name="Oval 4"/>
                <p:cNvSpPr/>
                <p:nvPr/>
              </p:nvSpPr>
              <p:spPr>
                <a:xfrm>
                  <a:off x="133350" y="933450"/>
                  <a:ext cx="419100" cy="419100"/>
                </a:xfrm>
                <a:prstGeom prst="ellipse">
                  <a:avLst/>
                </a:prstGeom>
                <a:solidFill>
                  <a:srgbClr val="FFCCC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50" name="Oval 5"/>
                <p:cNvSpPr/>
                <p:nvPr/>
              </p:nvSpPr>
              <p:spPr>
                <a:xfrm>
                  <a:off x="228600" y="1028700"/>
                  <a:ext cx="228600" cy="228600"/>
                </a:xfrm>
                <a:prstGeom prst="ellipse">
                  <a:avLst/>
                </a:prstGeom>
                <a:solidFill>
                  <a:srgbClr val="FF66C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84" name="Group 721"/>
              <p:cNvGrpSpPr/>
              <p:nvPr/>
            </p:nvGrpSpPr>
            <p:grpSpPr>
              <a:xfrm>
                <a:off x="1409700" y="1828800"/>
                <a:ext cx="685800" cy="609600"/>
                <a:chOff x="704850" y="838200"/>
                <a:chExt cx="685800" cy="609600"/>
              </a:xfrm>
            </p:grpSpPr>
            <p:sp>
              <p:nvSpPr>
                <p:cNvPr id="645" name="Oval 8"/>
                <p:cNvSpPr/>
                <p:nvPr/>
              </p:nvSpPr>
              <p:spPr>
                <a:xfrm>
                  <a:off x="704850" y="838200"/>
                  <a:ext cx="685800" cy="609600"/>
                </a:xfrm>
                <a:prstGeom prst="ellipse">
                  <a:avLst/>
                </a:prstGeom>
                <a:solidFill>
                  <a:srgbClr val="FF66C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46" name="Oval 9"/>
                <p:cNvSpPr/>
                <p:nvPr/>
              </p:nvSpPr>
              <p:spPr>
                <a:xfrm>
                  <a:off x="838200" y="933450"/>
                  <a:ext cx="419100" cy="419100"/>
                </a:xfrm>
                <a:prstGeom prst="ellipse">
                  <a:avLst/>
                </a:prstGeom>
                <a:solidFill>
                  <a:srgbClr val="6633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47" name="Oval 10"/>
                <p:cNvSpPr/>
                <p:nvPr/>
              </p:nvSpPr>
              <p:spPr>
                <a:xfrm>
                  <a:off x="933450" y="1028700"/>
                  <a:ext cx="228600" cy="228600"/>
                </a:xfrm>
                <a:prstGeom prst="ellipse">
                  <a:avLst/>
                </a:prstGeom>
                <a:solidFill>
                  <a:srgbClr val="FFCCC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85" name="Group 725"/>
              <p:cNvGrpSpPr/>
              <p:nvPr/>
            </p:nvGrpSpPr>
            <p:grpSpPr>
              <a:xfrm>
                <a:off x="2114550" y="1828800"/>
                <a:ext cx="685800" cy="609600"/>
                <a:chOff x="1409700" y="838200"/>
                <a:chExt cx="685800" cy="609600"/>
              </a:xfrm>
            </p:grpSpPr>
            <p:sp>
              <p:nvSpPr>
                <p:cNvPr id="642" name="Oval 13"/>
                <p:cNvSpPr/>
                <p:nvPr/>
              </p:nvSpPr>
              <p:spPr>
                <a:xfrm>
                  <a:off x="1409700" y="838200"/>
                  <a:ext cx="685800" cy="609600"/>
                </a:xfrm>
                <a:prstGeom prst="ellipse">
                  <a:avLst/>
                </a:prstGeom>
                <a:solidFill>
                  <a:srgbClr val="FFCCC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43" name="Oval 14"/>
                <p:cNvSpPr/>
                <p:nvPr/>
              </p:nvSpPr>
              <p:spPr>
                <a:xfrm>
                  <a:off x="1543050" y="933450"/>
                  <a:ext cx="419100" cy="419100"/>
                </a:xfrm>
                <a:prstGeom prst="ellipse">
                  <a:avLst/>
                </a:prstGeom>
                <a:solidFill>
                  <a:srgbClr val="FF66C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44" name="Oval 15"/>
                <p:cNvSpPr/>
                <p:nvPr/>
              </p:nvSpPr>
              <p:spPr>
                <a:xfrm>
                  <a:off x="1638300" y="1028700"/>
                  <a:ext cx="228600" cy="228600"/>
                </a:xfrm>
                <a:prstGeom prst="ellipse">
                  <a:avLst/>
                </a:prstGeom>
                <a:solidFill>
                  <a:srgbClr val="6633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86" name="Group 729"/>
              <p:cNvGrpSpPr/>
              <p:nvPr/>
            </p:nvGrpSpPr>
            <p:grpSpPr>
              <a:xfrm>
                <a:off x="2819400" y="1828800"/>
                <a:ext cx="685800" cy="609600"/>
                <a:chOff x="0" y="838200"/>
                <a:chExt cx="685800" cy="609600"/>
              </a:xfrm>
            </p:grpSpPr>
            <p:sp>
              <p:nvSpPr>
                <p:cNvPr id="639" name="Oval 3"/>
                <p:cNvSpPr/>
                <p:nvPr/>
              </p:nvSpPr>
              <p:spPr>
                <a:xfrm>
                  <a:off x="0" y="838200"/>
                  <a:ext cx="685800" cy="609600"/>
                </a:xfrm>
                <a:prstGeom prst="ellipse">
                  <a:avLst/>
                </a:prstGeom>
                <a:solidFill>
                  <a:srgbClr val="6633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40" name="Oval 4"/>
                <p:cNvSpPr/>
                <p:nvPr/>
              </p:nvSpPr>
              <p:spPr>
                <a:xfrm>
                  <a:off x="133350" y="933450"/>
                  <a:ext cx="419100" cy="419100"/>
                </a:xfrm>
                <a:prstGeom prst="ellipse">
                  <a:avLst/>
                </a:prstGeom>
                <a:solidFill>
                  <a:srgbClr val="FFCCC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41" name="Oval 5"/>
                <p:cNvSpPr/>
                <p:nvPr/>
              </p:nvSpPr>
              <p:spPr>
                <a:xfrm>
                  <a:off x="228600" y="1028700"/>
                  <a:ext cx="228600" cy="228600"/>
                </a:xfrm>
                <a:prstGeom prst="ellipse">
                  <a:avLst/>
                </a:prstGeom>
                <a:solidFill>
                  <a:srgbClr val="FF66C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87" name="Group 733"/>
              <p:cNvGrpSpPr/>
              <p:nvPr/>
            </p:nvGrpSpPr>
            <p:grpSpPr>
              <a:xfrm>
                <a:off x="3524250" y="1828800"/>
                <a:ext cx="685800" cy="609600"/>
                <a:chOff x="704850" y="838200"/>
                <a:chExt cx="685800" cy="609600"/>
              </a:xfrm>
            </p:grpSpPr>
            <p:sp>
              <p:nvSpPr>
                <p:cNvPr id="636" name="Oval 8"/>
                <p:cNvSpPr/>
                <p:nvPr/>
              </p:nvSpPr>
              <p:spPr>
                <a:xfrm>
                  <a:off x="704850" y="838200"/>
                  <a:ext cx="685800" cy="609600"/>
                </a:xfrm>
                <a:prstGeom prst="ellipse">
                  <a:avLst/>
                </a:prstGeom>
                <a:solidFill>
                  <a:srgbClr val="FF66C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37" name="Oval 9"/>
                <p:cNvSpPr/>
                <p:nvPr/>
              </p:nvSpPr>
              <p:spPr>
                <a:xfrm>
                  <a:off x="838200" y="933450"/>
                  <a:ext cx="419100" cy="419100"/>
                </a:xfrm>
                <a:prstGeom prst="ellipse">
                  <a:avLst/>
                </a:prstGeom>
                <a:solidFill>
                  <a:srgbClr val="6633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38" name="Oval 10"/>
                <p:cNvSpPr/>
                <p:nvPr/>
              </p:nvSpPr>
              <p:spPr>
                <a:xfrm>
                  <a:off x="933450" y="1028700"/>
                  <a:ext cx="228600" cy="228600"/>
                </a:xfrm>
                <a:prstGeom prst="ellipse">
                  <a:avLst/>
                </a:prstGeom>
                <a:solidFill>
                  <a:srgbClr val="FFCCC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544" name="Group 737"/>
              <p:cNvGrpSpPr/>
              <p:nvPr/>
            </p:nvGrpSpPr>
            <p:grpSpPr>
              <a:xfrm>
                <a:off x="4229100" y="1828800"/>
                <a:ext cx="685800" cy="609600"/>
                <a:chOff x="1409700" y="838200"/>
                <a:chExt cx="685800" cy="609600"/>
              </a:xfrm>
            </p:grpSpPr>
            <p:sp>
              <p:nvSpPr>
                <p:cNvPr id="633" name="Oval 13"/>
                <p:cNvSpPr/>
                <p:nvPr/>
              </p:nvSpPr>
              <p:spPr>
                <a:xfrm>
                  <a:off x="1409700" y="838200"/>
                  <a:ext cx="685800" cy="609600"/>
                </a:xfrm>
                <a:prstGeom prst="ellipse">
                  <a:avLst/>
                </a:prstGeom>
                <a:solidFill>
                  <a:srgbClr val="FFCCC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34" name="Oval 14"/>
                <p:cNvSpPr/>
                <p:nvPr/>
              </p:nvSpPr>
              <p:spPr>
                <a:xfrm>
                  <a:off x="1543050" y="933450"/>
                  <a:ext cx="419100" cy="419100"/>
                </a:xfrm>
                <a:prstGeom prst="ellipse">
                  <a:avLst/>
                </a:prstGeom>
                <a:solidFill>
                  <a:srgbClr val="FF66C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35" name="Oval 15"/>
                <p:cNvSpPr/>
                <p:nvPr/>
              </p:nvSpPr>
              <p:spPr>
                <a:xfrm>
                  <a:off x="1638300" y="1028700"/>
                  <a:ext cx="228600" cy="228600"/>
                </a:xfrm>
                <a:prstGeom prst="ellipse">
                  <a:avLst/>
                </a:prstGeom>
                <a:solidFill>
                  <a:srgbClr val="6633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545" name="Group 741"/>
              <p:cNvGrpSpPr/>
              <p:nvPr/>
            </p:nvGrpSpPr>
            <p:grpSpPr>
              <a:xfrm>
                <a:off x="4933950" y="1828800"/>
                <a:ext cx="685800" cy="609600"/>
                <a:chOff x="0" y="838200"/>
                <a:chExt cx="685800" cy="609600"/>
              </a:xfrm>
            </p:grpSpPr>
            <p:sp>
              <p:nvSpPr>
                <p:cNvPr id="630" name="Oval 3"/>
                <p:cNvSpPr/>
                <p:nvPr/>
              </p:nvSpPr>
              <p:spPr>
                <a:xfrm>
                  <a:off x="0" y="838200"/>
                  <a:ext cx="685800" cy="609600"/>
                </a:xfrm>
                <a:prstGeom prst="ellipse">
                  <a:avLst/>
                </a:prstGeom>
                <a:solidFill>
                  <a:srgbClr val="6633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31" name="Oval 4"/>
                <p:cNvSpPr/>
                <p:nvPr/>
              </p:nvSpPr>
              <p:spPr>
                <a:xfrm>
                  <a:off x="133350" y="933450"/>
                  <a:ext cx="419100" cy="419100"/>
                </a:xfrm>
                <a:prstGeom prst="ellipse">
                  <a:avLst/>
                </a:prstGeom>
                <a:solidFill>
                  <a:srgbClr val="FFCCC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32" name="Oval 5"/>
                <p:cNvSpPr/>
                <p:nvPr/>
              </p:nvSpPr>
              <p:spPr>
                <a:xfrm>
                  <a:off x="228600" y="1028700"/>
                  <a:ext cx="228600" cy="228600"/>
                </a:xfrm>
                <a:prstGeom prst="ellipse">
                  <a:avLst/>
                </a:prstGeom>
                <a:solidFill>
                  <a:srgbClr val="FF66C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546" name="Group 745"/>
              <p:cNvGrpSpPr/>
              <p:nvPr/>
            </p:nvGrpSpPr>
            <p:grpSpPr>
              <a:xfrm>
                <a:off x="5638800" y="1828800"/>
                <a:ext cx="685800" cy="609600"/>
                <a:chOff x="704850" y="838200"/>
                <a:chExt cx="685800" cy="609600"/>
              </a:xfrm>
            </p:grpSpPr>
            <p:sp>
              <p:nvSpPr>
                <p:cNvPr id="627" name="Oval 8"/>
                <p:cNvSpPr/>
                <p:nvPr/>
              </p:nvSpPr>
              <p:spPr>
                <a:xfrm>
                  <a:off x="704850" y="838200"/>
                  <a:ext cx="685800" cy="609600"/>
                </a:xfrm>
                <a:prstGeom prst="ellipse">
                  <a:avLst/>
                </a:prstGeom>
                <a:solidFill>
                  <a:srgbClr val="FF66C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28" name="Oval 9"/>
                <p:cNvSpPr/>
                <p:nvPr/>
              </p:nvSpPr>
              <p:spPr>
                <a:xfrm>
                  <a:off x="838200" y="933450"/>
                  <a:ext cx="419100" cy="419100"/>
                </a:xfrm>
                <a:prstGeom prst="ellipse">
                  <a:avLst/>
                </a:prstGeom>
                <a:solidFill>
                  <a:srgbClr val="6633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29" name="Oval 10"/>
                <p:cNvSpPr/>
                <p:nvPr/>
              </p:nvSpPr>
              <p:spPr>
                <a:xfrm>
                  <a:off x="933450" y="1028700"/>
                  <a:ext cx="228600" cy="228600"/>
                </a:xfrm>
                <a:prstGeom prst="ellipse">
                  <a:avLst/>
                </a:prstGeom>
                <a:solidFill>
                  <a:srgbClr val="FFCCC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547" name="Group 749"/>
              <p:cNvGrpSpPr/>
              <p:nvPr/>
            </p:nvGrpSpPr>
            <p:grpSpPr>
              <a:xfrm>
                <a:off x="6343650" y="1828800"/>
                <a:ext cx="685800" cy="609600"/>
                <a:chOff x="1409700" y="838200"/>
                <a:chExt cx="685800" cy="609600"/>
              </a:xfrm>
            </p:grpSpPr>
            <p:sp>
              <p:nvSpPr>
                <p:cNvPr id="624" name="Oval 13"/>
                <p:cNvSpPr/>
                <p:nvPr/>
              </p:nvSpPr>
              <p:spPr>
                <a:xfrm>
                  <a:off x="1409700" y="838200"/>
                  <a:ext cx="685800" cy="609600"/>
                </a:xfrm>
                <a:prstGeom prst="ellipse">
                  <a:avLst/>
                </a:prstGeom>
                <a:solidFill>
                  <a:srgbClr val="FFCCC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25" name="Oval 14"/>
                <p:cNvSpPr/>
                <p:nvPr/>
              </p:nvSpPr>
              <p:spPr>
                <a:xfrm>
                  <a:off x="1543050" y="933450"/>
                  <a:ext cx="419100" cy="419100"/>
                </a:xfrm>
                <a:prstGeom prst="ellipse">
                  <a:avLst/>
                </a:prstGeom>
                <a:solidFill>
                  <a:srgbClr val="FF66C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26" name="Oval 15"/>
                <p:cNvSpPr/>
                <p:nvPr/>
              </p:nvSpPr>
              <p:spPr>
                <a:xfrm>
                  <a:off x="1638300" y="1028700"/>
                  <a:ext cx="228600" cy="228600"/>
                </a:xfrm>
                <a:prstGeom prst="ellipse">
                  <a:avLst/>
                </a:prstGeom>
                <a:solidFill>
                  <a:srgbClr val="6633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548" name="Group 753"/>
              <p:cNvGrpSpPr/>
              <p:nvPr/>
            </p:nvGrpSpPr>
            <p:grpSpPr>
              <a:xfrm>
                <a:off x="7048500" y="1828800"/>
                <a:ext cx="685800" cy="609600"/>
                <a:chOff x="0" y="838200"/>
                <a:chExt cx="685800" cy="609600"/>
              </a:xfrm>
            </p:grpSpPr>
            <p:sp>
              <p:nvSpPr>
                <p:cNvPr id="621" name="Oval 3"/>
                <p:cNvSpPr/>
                <p:nvPr/>
              </p:nvSpPr>
              <p:spPr>
                <a:xfrm>
                  <a:off x="0" y="838200"/>
                  <a:ext cx="685800" cy="609600"/>
                </a:xfrm>
                <a:prstGeom prst="ellipse">
                  <a:avLst/>
                </a:prstGeom>
                <a:solidFill>
                  <a:srgbClr val="6633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22" name="Oval 4"/>
                <p:cNvSpPr/>
                <p:nvPr/>
              </p:nvSpPr>
              <p:spPr>
                <a:xfrm>
                  <a:off x="133350" y="933450"/>
                  <a:ext cx="419100" cy="419100"/>
                </a:xfrm>
                <a:prstGeom prst="ellipse">
                  <a:avLst/>
                </a:prstGeom>
                <a:solidFill>
                  <a:srgbClr val="FFCCC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23" name="Oval 5"/>
                <p:cNvSpPr/>
                <p:nvPr/>
              </p:nvSpPr>
              <p:spPr>
                <a:xfrm>
                  <a:off x="228600" y="1028700"/>
                  <a:ext cx="228600" cy="228600"/>
                </a:xfrm>
                <a:prstGeom prst="ellipse">
                  <a:avLst/>
                </a:prstGeom>
                <a:solidFill>
                  <a:srgbClr val="FF66C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549" name="Group 757"/>
              <p:cNvGrpSpPr/>
              <p:nvPr/>
            </p:nvGrpSpPr>
            <p:grpSpPr>
              <a:xfrm>
                <a:off x="7753350" y="1828800"/>
                <a:ext cx="685800" cy="609600"/>
                <a:chOff x="704850" y="838200"/>
                <a:chExt cx="685800" cy="609600"/>
              </a:xfrm>
            </p:grpSpPr>
            <p:sp>
              <p:nvSpPr>
                <p:cNvPr id="618" name="Oval 8"/>
                <p:cNvSpPr/>
                <p:nvPr/>
              </p:nvSpPr>
              <p:spPr>
                <a:xfrm>
                  <a:off x="704850" y="838200"/>
                  <a:ext cx="685800" cy="609600"/>
                </a:xfrm>
                <a:prstGeom prst="ellipse">
                  <a:avLst/>
                </a:prstGeom>
                <a:solidFill>
                  <a:srgbClr val="FF66C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19" name="Oval 9"/>
                <p:cNvSpPr/>
                <p:nvPr/>
              </p:nvSpPr>
              <p:spPr>
                <a:xfrm>
                  <a:off x="838200" y="933450"/>
                  <a:ext cx="419100" cy="419100"/>
                </a:xfrm>
                <a:prstGeom prst="ellipse">
                  <a:avLst/>
                </a:prstGeom>
                <a:solidFill>
                  <a:srgbClr val="6633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20" name="Oval 10"/>
                <p:cNvSpPr/>
                <p:nvPr/>
              </p:nvSpPr>
              <p:spPr>
                <a:xfrm>
                  <a:off x="933450" y="1028700"/>
                  <a:ext cx="228600" cy="228600"/>
                </a:xfrm>
                <a:prstGeom prst="ellipse">
                  <a:avLst/>
                </a:prstGeom>
                <a:solidFill>
                  <a:srgbClr val="FFCCC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550" name="Group 761"/>
              <p:cNvGrpSpPr/>
              <p:nvPr/>
            </p:nvGrpSpPr>
            <p:grpSpPr>
              <a:xfrm>
                <a:off x="8458200" y="1828800"/>
                <a:ext cx="685800" cy="609600"/>
                <a:chOff x="1409700" y="838200"/>
                <a:chExt cx="685800" cy="609600"/>
              </a:xfrm>
            </p:grpSpPr>
            <p:sp>
              <p:nvSpPr>
                <p:cNvPr id="615" name="Oval 13"/>
                <p:cNvSpPr/>
                <p:nvPr/>
              </p:nvSpPr>
              <p:spPr>
                <a:xfrm>
                  <a:off x="1409700" y="838200"/>
                  <a:ext cx="685800" cy="609600"/>
                </a:xfrm>
                <a:prstGeom prst="ellipse">
                  <a:avLst/>
                </a:prstGeom>
                <a:solidFill>
                  <a:srgbClr val="FFCCC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16" name="Oval 14"/>
                <p:cNvSpPr/>
                <p:nvPr/>
              </p:nvSpPr>
              <p:spPr>
                <a:xfrm>
                  <a:off x="1543050" y="933450"/>
                  <a:ext cx="419100" cy="419100"/>
                </a:xfrm>
                <a:prstGeom prst="ellipse">
                  <a:avLst/>
                </a:prstGeom>
                <a:solidFill>
                  <a:srgbClr val="FF66C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17" name="Oval 15"/>
                <p:cNvSpPr/>
                <p:nvPr/>
              </p:nvSpPr>
              <p:spPr>
                <a:xfrm>
                  <a:off x="1638300" y="1028700"/>
                  <a:ext cx="228600" cy="228600"/>
                </a:xfrm>
                <a:prstGeom prst="ellipse">
                  <a:avLst/>
                </a:prstGeom>
                <a:solidFill>
                  <a:srgbClr val="6633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551" name="Group 1086"/>
            <p:cNvGrpSpPr/>
            <p:nvPr/>
          </p:nvGrpSpPr>
          <p:grpSpPr>
            <a:xfrm>
              <a:off x="0" y="6248400"/>
              <a:ext cx="9144000" cy="609600"/>
              <a:chOff x="0" y="0"/>
              <a:chExt cx="9144000" cy="609600"/>
            </a:xfrm>
          </p:grpSpPr>
          <p:grpSp>
            <p:nvGrpSpPr>
              <p:cNvPr id="552" name="Group 600"/>
              <p:cNvGrpSpPr/>
              <p:nvPr/>
            </p:nvGrpSpPr>
            <p:grpSpPr>
              <a:xfrm>
                <a:off x="0" y="0"/>
                <a:ext cx="685800" cy="609600"/>
                <a:chOff x="0" y="838200"/>
                <a:chExt cx="685800" cy="609600"/>
              </a:xfrm>
            </p:grpSpPr>
            <p:sp>
              <p:nvSpPr>
                <p:cNvPr id="599" name="Oval 3"/>
                <p:cNvSpPr/>
                <p:nvPr/>
              </p:nvSpPr>
              <p:spPr>
                <a:xfrm>
                  <a:off x="0" y="838200"/>
                  <a:ext cx="685800" cy="609600"/>
                </a:xfrm>
                <a:prstGeom prst="ellipse">
                  <a:avLst/>
                </a:prstGeom>
                <a:solidFill>
                  <a:srgbClr val="6633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00" name="Oval 4"/>
                <p:cNvSpPr/>
                <p:nvPr/>
              </p:nvSpPr>
              <p:spPr>
                <a:xfrm>
                  <a:off x="133350" y="933450"/>
                  <a:ext cx="419100" cy="419100"/>
                </a:xfrm>
                <a:prstGeom prst="ellipse">
                  <a:avLst/>
                </a:prstGeom>
                <a:solidFill>
                  <a:srgbClr val="FFCCC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01" name="Oval 5"/>
                <p:cNvSpPr/>
                <p:nvPr/>
              </p:nvSpPr>
              <p:spPr>
                <a:xfrm>
                  <a:off x="228600" y="1028700"/>
                  <a:ext cx="228600" cy="228600"/>
                </a:xfrm>
                <a:prstGeom prst="ellipse">
                  <a:avLst/>
                </a:prstGeom>
                <a:solidFill>
                  <a:srgbClr val="FF66C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553" name="Group 599"/>
              <p:cNvGrpSpPr/>
              <p:nvPr/>
            </p:nvGrpSpPr>
            <p:grpSpPr>
              <a:xfrm>
                <a:off x="704850" y="0"/>
                <a:ext cx="685800" cy="609600"/>
                <a:chOff x="704850" y="838200"/>
                <a:chExt cx="685800" cy="609600"/>
              </a:xfrm>
            </p:grpSpPr>
            <p:sp>
              <p:nvSpPr>
                <p:cNvPr id="596" name="Oval 8"/>
                <p:cNvSpPr/>
                <p:nvPr/>
              </p:nvSpPr>
              <p:spPr>
                <a:xfrm>
                  <a:off x="704850" y="838200"/>
                  <a:ext cx="685800" cy="609600"/>
                </a:xfrm>
                <a:prstGeom prst="ellipse">
                  <a:avLst/>
                </a:prstGeom>
                <a:solidFill>
                  <a:srgbClr val="FF66C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97" name="Oval 9"/>
                <p:cNvSpPr/>
                <p:nvPr/>
              </p:nvSpPr>
              <p:spPr>
                <a:xfrm>
                  <a:off x="838200" y="933450"/>
                  <a:ext cx="419100" cy="419100"/>
                </a:xfrm>
                <a:prstGeom prst="ellipse">
                  <a:avLst/>
                </a:prstGeom>
                <a:solidFill>
                  <a:srgbClr val="6633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98" name="Oval 10"/>
                <p:cNvSpPr/>
                <p:nvPr/>
              </p:nvSpPr>
              <p:spPr>
                <a:xfrm>
                  <a:off x="933450" y="1028700"/>
                  <a:ext cx="228600" cy="228600"/>
                </a:xfrm>
                <a:prstGeom prst="ellipse">
                  <a:avLst/>
                </a:prstGeom>
                <a:solidFill>
                  <a:srgbClr val="FFCCC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554" name="Group 598"/>
              <p:cNvGrpSpPr/>
              <p:nvPr/>
            </p:nvGrpSpPr>
            <p:grpSpPr>
              <a:xfrm>
                <a:off x="1409700" y="0"/>
                <a:ext cx="685800" cy="609600"/>
                <a:chOff x="1409700" y="838200"/>
                <a:chExt cx="685800" cy="609600"/>
              </a:xfrm>
            </p:grpSpPr>
            <p:sp>
              <p:nvSpPr>
                <p:cNvPr id="593" name="Oval 13"/>
                <p:cNvSpPr/>
                <p:nvPr/>
              </p:nvSpPr>
              <p:spPr>
                <a:xfrm>
                  <a:off x="1409700" y="838200"/>
                  <a:ext cx="685800" cy="609600"/>
                </a:xfrm>
                <a:prstGeom prst="ellipse">
                  <a:avLst/>
                </a:prstGeom>
                <a:solidFill>
                  <a:srgbClr val="FFCCC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94" name="Oval 14"/>
                <p:cNvSpPr/>
                <p:nvPr/>
              </p:nvSpPr>
              <p:spPr>
                <a:xfrm>
                  <a:off x="1543050" y="933450"/>
                  <a:ext cx="419100" cy="419100"/>
                </a:xfrm>
                <a:prstGeom prst="ellipse">
                  <a:avLst/>
                </a:prstGeom>
                <a:solidFill>
                  <a:srgbClr val="FF66C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95" name="Oval 15"/>
                <p:cNvSpPr/>
                <p:nvPr/>
              </p:nvSpPr>
              <p:spPr>
                <a:xfrm>
                  <a:off x="1638300" y="1028700"/>
                  <a:ext cx="228600" cy="228600"/>
                </a:xfrm>
                <a:prstGeom prst="ellipse">
                  <a:avLst/>
                </a:prstGeom>
                <a:solidFill>
                  <a:srgbClr val="6633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555" name="Group 613"/>
              <p:cNvGrpSpPr/>
              <p:nvPr/>
            </p:nvGrpSpPr>
            <p:grpSpPr>
              <a:xfrm>
                <a:off x="2114550" y="0"/>
                <a:ext cx="685800" cy="609600"/>
                <a:chOff x="0" y="838200"/>
                <a:chExt cx="685800" cy="609600"/>
              </a:xfrm>
            </p:grpSpPr>
            <p:sp>
              <p:nvSpPr>
                <p:cNvPr id="590" name="Oval 3"/>
                <p:cNvSpPr/>
                <p:nvPr/>
              </p:nvSpPr>
              <p:spPr>
                <a:xfrm>
                  <a:off x="0" y="838200"/>
                  <a:ext cx="685800" cy="609600"/>
                </a:xfrm>
                <a:prstGeom prst="ellipse">
                  <a:avLst/>
                </a:prstGeom>
                <a:solidFill>
                  <a:srgbClr val="6633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91" name="Oval 4"/>
                <p:cNvSpPr/>
                <p:nvPr/>
              </p:nvSpPr>
              <p:spPr>
                <a:xfrm>
                  <a:off x="133350" y="933450"/>
                  <a:ext cx="419100" cy="419100"/>
                </a:xfrm>
                <a:prstGeom prst="ellipse">
                  <a:avLst/>
                </a:prstGeom>
                <a:solidFill>
                  <a:srgbClr val="FFCCC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92" name="Oval 5"/>
                <p:cNvSpPr/>
                <p:nvPr/>
              </p:nvSpPr>
              <p:spPr>
                <a:xfrm>
                  <a:off x="228600" y="1028700"/>
                  <a:ext cx="228600" cy="228600"/>
                </a:xfrm>
                <a:prstGeom prst="ellipse">
                  <a:avLst/>
                </a:prstGeom>
                <a:solidFill>
                  <a:srgbClr val="FF66C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556" name="Group 617"/>
              <p:cNvGrpSpPr/>
              <p:nvPr/>
            </p:nvGrpSpPr>
            <p:grpSpPr>
              <a:xfrm>
                <a:off x="2819400" y="0"/>
                <a:ext cx="685800" cy="609600"/>
                <a:chOff x="704850" y="838200"/>
                <a:chExt cx="685800" cy="609600"/>
              </a:xfrm>
            </p:grpSpPr>
            <p:sp>
              <p:nvSpPr>
                <p:cNvPr id="587" name="Oval 8"/>
                <p:cNvSpPr/>
                <p:nvPr/>
              </p:nvSpPr>
              <p:spPr>
                <a:xfrm>
                  <a:off x="704850" y="838200"/>
                  <a:ext cx="685800" cy="609600"/>
                </a:xfrm>
                <a:prstGeom prst="ellipse">
                  <a:avLst/>
                </a:prstGeom>
                <a:solidFill>
                  <a:srgbClr val="FF66C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88" name="Oval 9"/>
                <p:cNvSpPr/>
                <p:nvPr/>
              </p:nvSpPr>
              <p:spPr>
                <a:xfrm>
                  <a:off x="838200" y="933450"/>
                  <a:ext cx="419100" cy="419100"/>
                </a:xfrm>
                <a:prstGeom prst="ellipse">
                  <a:avLst/>
                </a:prstGeom>
                <a:solidFill>
                  <a:srgbClr val="6633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89" name="Oval 10"/>
                <p:cNvSpPr/>
                <p:nvPr/>
              </p:nvSpPr>
              <p:spPr>
                <a:xfrm>
                  <a:off x="933450" y="1028700"/>
                  <a:ext cx="228600" cy="228600"/>
                </a:xfrm>
                <a:prstGeom prst="ellipse">
                  <a:avLst/>
                </a:prstGeom>
                <a:solidFill>
                  <a:srgbClr val="FFCCC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557" name="Group 621"/>
              <p:cNvGrpSpPr/>
              <p:nvPr/>
            </p:nvGrpSpPr>
            <p:grpSpPr>
              <a:xfrm>
                <a:off x="3524250" y="0"/>
                <a:ext cx="685800" cy="609600"/>
                <a:chOff x="1409700" y="838200"/>
                <a:chExt cx="685800" cy="609600"/>
              </a:xfrm>
            </p:grpSpPr>
            <p:sp>
              <p:nvSpPr>
                <p:cNvPr id="584" name="Oval 13"/>
                <p:cNvSpPr/>
                <p:nvPr/>
              </p:nvSpPr>
              <p:spPr>
                <a:xfrm>
                  <a:off x="1409700" y="838200"/>
                  <a:ext cx="685800" cy="609600"/>
                </a:xfrm>
                <a:prstGeom prst="ellipse">
                  <a:avLst/>
                </a:prstGeom>
                <a:solidFill>
                  <a:srgbClr val="FFCCC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85" name="Oval 14"/>
                <p:cNvSpPr/>
                <p:nvPr/>
              </p:nvSpPr>
              <p:spPr>
                <a:xfrm>
                  <a:off x="1543050" y="933450"/>
                  <a:ext cx="419100" cy="419100"/>
                </a:xfrm>
                <a:prstGeom prst="ellipse">
                  <a:avLst/>
                </a:prstGeom>
                <a:solidFill>
                  <a:srgbClr val="FF66C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86" name="Oval 15"/>
                <p:cNvSpPr/>
                <p:nvPr/>
              </p:nvSpPr>
              <p:spPr>
                <a:xfrm>
                  <a:off x="1638300" y="1028700"/>
                  <a:ext cx="228600" cy="228600"/>
                </a:xfrm>
                <a:prstGeom prst="ellipse">
                  <a:avLst/>
                </a:prstGeom>
                <a:solidFill>
                  <a:srgbClr val="6633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558" name="Group 625"/>
              <p:cNvGrpSpPr/>
              <p:nvPr/>
            </p:nvGrpSpPr>
            <p:grpSpPr>
              <a:xfrm>
                <a:off x="4229100" y="0"/>
                <a:ext cx="685800" cy="609600"/>
                <a:chOff x="0" y="838200"/>
                <a:chExt cx="685800" cy="609600"/>
              </a:xfrm>
            </p:grpSpPr>
            <p:sp>
              <p:nvSpPr>
                <p:cNvPr id="581" name="Oval 3"/>
                <p:cNvSpPr/>
                <p:nvPr/>
              </p:nvSpPr>
              <p:spPr>
                <a:xfrm>
                  <a:off x="0" y="838200"/>
                  <a:ext cx="685800" cy="609600"/>
                </a:xfrm>
                <a:prstGeom prst="ellipse">
                  <a:avLst/>
                </a:prstGeom>
                <a:solidFill>
                  <a:srgbClr val="6633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82" name="Oval 4"/>
                <p:cNvSpPr/>
                <p:nvPr/>
              </p:nvSpPr>
              <p:spPr>
                <a:xfrm>
                  <a:off x="133350" y="933450"/>
                  <a:ext cx="419100" cy="419100"/>
                </a:xfrm>
                <a:prstGeom prst="ellipse">
                  <a:avLst/>
                </a:prstGeom>
                <a:solidFill>
                  <a:srgbClr val="FFCCC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83" name="Oval 5"/>
                <p:cNvSpPr/>
                <p:nvPr/>
              </p:nvSpPr>
              <p:spPr>
                <a:xfrm>
                  <a:off x="228600" y="1028700"/>
                  <a:ext cx="228600" cy="228600"/>
                </a:xfrm>
                <a:prstGeom prst="ellipse">
                  <a:avLst/>
                </a:prstGeom>
                <a:solidFill>
                  <a:srgbClr val="FF66C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559" name="Group 629"/>
              <p:cNvGrpSpPr/>
              <p:nvPr/>
            </p:nvGrpSpPr>
            <p:grpSpPr>
              <a:xfrm>
                <a:off x="4933950" y="0"/>
                <a:ext cx="685800" cy="609600"/>
                <a:chOff x="704850" y="838200"/>
                <a:chExt cx="685800" cy="609600"/>
              </a:xfrm>
            </p:grpSpPr>
            <p:sp>
              <p:nvSpPr>
                <p:cNvPr id="578" name="Oval 8"/>
                <p:cNvSpPr/>
                <p:nvPr/>
              </p:nvSpPr>
              <p:spPr>
                <a:xfrm>
                  <a:off x="704850" y="838200"/>
                  <a:ext cx="685800" cy="609600"/>
                </a:xfrm>
                <a:prstGeom prst="ellipse">
                  <a:avLst/>
                </a:prstGeom>
                <a:solidFill>
                  <a:srgbClr val="FF66C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79" name="Oval 9"/>
                <p:cNvSpPr/>
                <p:nvPr/>
              </p:nvSpPr>
              <p:spPr>
                <a:xfrm>
                  <a:off x="838200" y="933450"/>
                  <a:ext cx="419100" cy="419100"/>
                </a:xfrm>
                <a:prstGeom prst="ellipse">
                  <a:avLst/>
                </a:prstGeom>
                <a:solidFill>
                  <a:srgbClr val="6633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80" name="Oval 10"/>
                <p:cNvSpPr/>
                <p:nvPr/>
              </p:nvSpPr>
              <p:spPr>
                <a:xfrm>
                  <a:off x="933450" y="1028700"/>
                  <a:ext cx="228600" cy="228600"/>
                </a:xfrm>
                <a:prstGeom prst="ellipse">
                  <a:avLst/>
                </a:prstGeom>
                <a:solidFill>
                  <a:srgbClr val="FFCCC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560" name="Group 633"/>
              <p:cNvGrpSpPr/>
              <p:nvPr/>
            </p:nvGrpSpPr>
            <p:grpSpPr>
              <a:xfrm>
                <a:off x="5638800" y="0"/>
                <a:ext cx="685800" cy="609600"/>
                <a:chOff x="1409700" y="838200"/>
                <a:chExt cx="685800" cy="609600"/>
              </a:xfrm>
            </p:grpSpPr>
            <p:sp>
              <p:nvSpPr>
                <p:cNvPr id="575" name="Oval 13"/>
                <p:cNvSpPr/>
                <p:nvPr/>
              </p:nvSpPr>
              <p:spPr>
                <a:xfrm>
                  <a:off x="1409700" y="838200"/>
                  <a:ext cx="685800" cy="609600"/>
                </a:xfrm>
                <a:prstGeom prst="ellipse">
                  <a:avLst/>
                </a:prstGeom>
                <a:solidFill>
                  <a:srgbClr val="FFCCC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76" name="Oval 14"/>
                <p:cNvSpPr/>
                <p:nvPr/>
              </p:nvSpPr>
              <p:spPr>
                <a:xfrm>
                  <a:off x="1543050" y="933450"/>
                  <a:ext cx="419100" cy="419100"/>
                </a:xfrm>
                <a:prstGeom prst="ellipse">
                  <a:avLst/>
                </a:prstGeom>
                <a:solidFill>
                  <a:srgbClr val="FF66C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77" name="Oval 15"/>
                <p:cNvSpPr/>
                <p:nvPr/>
              </p:nvSpPr>
              <p:spPr>
                <a:xfrm>
                  <a:off x="1638300" y="1028700"/>
                  <a:ext cx="228600" cy="228600"/>
                </a:xfrm>
                <a:prstGeom prst="ellipse">
                  <a:avLst/>
                </a:prstGeom>
                <a:solidFill>
                  <a:srgbClr val="6633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561" name="Group 637"/>
              <p:cNvGrpSpPr/>
              <p:nvPr/>
            </p:nvGrpSpPr>
            <p:grpSpPr>
              <a:xfrm>
                <a:off x="6343650" y="0"/>
                <a:ext cx="685800" cy="609600"/>
                <a:chOff x="0" y="838200"/>
                <a:chExt cx="685800" cy="609600"/>
              </a:xfrm>
            </p:grpSpPr>
            <p:sp>
              <p:nvSpPr>
                <p:cNvPr id="572" name="Oval 3"/>
                <p:cNvSpPr/>
                <p:nvPr/>
              </p:nvSpPr>
              <p:spPr>
                <a:xfrm>
                  <a:off x="0" y="838200"/>
                  <a:ext cx="685800" cy="609600"/>
                </a:xfrm>
                <a:prstGeom prst="ellipse">
                  <a:avLst/>
                </a:prstGeom>
                <a:solidFill>
                  <a:srgbClr val="6633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73" name="Oval 4"/>
                <p:cNvSpPr/>
                <p:nvPr/>
              </p:nvSpPr>
              <p:spPr>
                <a:xfrm>
                  <a:off x="133350" y="933450"/>
                  <a:ext cx="419100" cy="419100"/>
                </a:xfrm>
                <a:prstGeom prst="ellipse">
                  <a:avLst/>
                </a:prstGeom>
                <a:solidFill>
                  <a:srgbClr val="FFCCC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74" name="Oval 5"/>
                <p:cNvSpPr/>
                <p:nvPr/>
              </p:nvSpPr>
              <p:spPr>
                <a:xfrm>
                  <a:off x="228600" y="1028700"/>
                  <a:ext cx="228600" cy="228600"/>
                </a:xfrm>
                <a:prstGeom prst="ellipse">
                  <a:avLst/>
                </a:prstGeom>
                <a:solidFill>
                  <a:srgbClr val="FF66C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562" name="Group 641"/>
              <p:cNvGrpSpPr/>
              <p:nvPr/>
            </p:nvGrpSpPr>
            <p:grpSpPr>
              <a:xfrm>
                <a:off x="7048500" y="0"/>
                <a:ext cx="685800" cy="609600"/>
                <a:chOff x="704850" y="838200"/>
                <a:chExt cx="685800" cy="609600"/>
              </a:xfrm>
            </p:grpSpPr>
            <p:sp>
              <p:nvSpPr>
                <p:cNvPr id="569" name="Oval 8"/>
                <p:cNvSpPr/>
                <p:nvPr/>
              </p:nvSpPr>
              <p:spPr>
                <a:xfrm>
                  <a:off x="704850" y="838200"/>
                  <a:ext cx="685800" cy="609600"/>
                </a:xfrm>
                <a:prstGeom prst="ellipse">
                  <a:avLst/>
                </a:prstGeom>
                <a:solidFill>
                  <a:srgbClr val="FF66C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70" name="Oval 9"/>
                <p:cNvSpPr/>
                <p:nvPr/>
              </p:nvSpPr>
              <p:spPr>
                <a:xfrm>
                  <a:off x="838200" y="933450"/>
                  <a:ext cx="419100" cy="419100"/>
                </a:xfrm>
                <a:prstGeom prst="ellipse">
                  <a:avLst/>
                </a:prstGeom>
                <a:solidFill>
                  <a:srgbClr val="6633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71" name="Oval 10"/>
                <p:cNvSpPr/>
                <p:nvPr/>
              </p:nvSpPr>
              <p:spPr>
                <a:xfrm>
                  <a:off x="933450" y="1028700"/>
                  <a:ext cx="228600" cy="228600"/>
                </a:xfrm>
                <a:prstGeom prst="ellipse">
                  <a:avLst/>
                </a:prstGeom>
                <a:solidFill>
                  <a:srgbClr val="FFCCC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602" name="Group 645"/>
              <p:cNvGrpSpPr/>
              <p:nvPr/>
            </p:nvGrpSpPr>
            <p:grpSpPr>
              <a:xfrm>
                <a:off x="7753350" y="0"/>
                <a:ext cx="685800" cy="609600"/>
                <a:chOff x="1409700" y="838200"/>
                <a:chExt cx="685800" cy="609600"/>
              </a:xfrm>
            </p:grpSpPr>
            <p:sp>
              <p:nvSpPr>
                <p:cNvPr id="566" name="Oval 13"/>
                <p:cNvSpPr/>
                <p:nvPr/>
              </p:nvSpPr>
              <p:spPr>
                <a:xfrm>
                  <a:off x="1409700" y="838200"/>
                  <a:ext cx="685800" cy="609600"/>
                </a:xfrm>
                <a:prstGeom prst="ellipse">
                  <a:avLst/>
                </a:prstGeom>
                <a:solidFill>
                  <a:srgbClr val="FFCCC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67" name="Oval 14"/>
                <p:cNvSpPr/>
                <p:nvPr/>
              </p:nvSpPr>
              <p:spPr>
                <a:xfrm>
                  <a:off x="1543050" y="933450"/>
                  <a:ext cx="419100" cy="419100"/>
                </a:xfrm>
                <a:prstGeom prst="ellipse">
                  <a:avLst/>
                </a:prstGeom>
                <a:solidFill>
                  <a:srgbClr val="FF66C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68" name="Oval 15"/>
                <p:cNvSpPr/>
                <p:nvPr/>
              </p:nvSpPr>
              <p:spPr>
                <a:xfrm>
                  <a:off x="1638300" y="1028700"/>
                  <a:ext cx="228600" cy="228600"/>
                </a:xfrm>
                <a:prstGeom prst="ellipse">
                  <a:avLst/>
                </a:prstGeom>
                <a:solidFill>
                  <a:srgbClr val="6633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603" name="Group 649"/>
              <p:cNvGrpSpPr/>
              <p:nvPr/>
            </p:nvGrpSpPr>
            <p:grpSpPr>
              <a:xfrm>
                <a:off x="8458200" y="0"/>
                <a:ext cx="685800" cy="609600"/>
                <a:chOff x="0" y="838200"/>
                <a:chExt cx="685800" cy="609600"/>
              </a:xfrm>
            </p:grpSpPr>
            <p:sp>
              <p:nvSpPr>
                <p:cNvPr id="563" name="Oval 3"/>
                <p:cNvSpPr/>
                <p:nvPr/>
              </p:nvSpPr>
              <p:spPr>
                <a:xfrm>
                  <a:off x="0" y="838200"/>
                  <a:ext cx="685800" cy="609600"/>
                </a:xfrm>
                <a:prstGeom prst="ellipse">
                  <a:avLst/>
                </a:prstGeom>
                <a:solidFill>
                  <a:srgbClr val="6633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64" name="Oval 4"/>
                <p:cNvSpPr/>
                <p:nvPr/>
              </p:nvSpPr>
              <p:spPr>
                <a:xfrm>
                  <a:off x="133350" y="933450"/>
                  <a:ext cx="419100" cy="419100"/>
                </a:xfrm>
                <a:prstGeom prst="ellipse">
                  <a:avLst/>
                </a:prstGeom>
                <a:solidFill>
                  <a:srgbClr val="FFCCC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65" name="Oval 5"/>
                <p:cNvSpPr/>
                <p:nvPr/>
              </p:nvSpPr>
              <p:spPr>
                <a:xfrm>
                  <a:off x="228600" y="1028700"/>
                  <a:ext cx="228600" cy="228600"/>
                </a:xfrm>
                <a:prstGeom prst="ellipse">
                  <a:avLst/>
                </a:prstGeom>
                <a:solidFill>
                  <a:srgbClr val="FF66C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  <p:sp>
        <p:nvSpPr>
          <p:cNvPr id="1070" name="Rectangle 106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solidFill>
            <a:schemeClr val="bg1">
              <a:alpha val="9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solidFill>
            <a:schemeClr val="bg1">
              <a:alpha val="90000"/>
            </a:schemeClr>
          </a:solidFill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solidFill>
            <a:schemeClr val="bg1">
              <a:alpha val="90000"/>
            </a:schemeClr>
          </a:solidFill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rgbClr val="663300"/>
                </a:solidFill>
                <a:latin typeface="Minya Nouvelle" pitchFamily="2" charset="0"/>
              </a:defRPr>
            </a:lvl1pPr>
          </a:lstStyle>
          <a:p>
            <a:fld id="{5CF61588-18F4-4AF3-81B7-7BE5D6199ED3}" type="datetimeFigureOut">
              <a:rPr lang="en-US" smtClean="0"/>
              <a:pPr/>
              <a:t>11/8/2011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solidFill>
            <a:schemeClr val="bg1">
              <a:alpha val="90000"/>
            </a:schemeClr>
          </a:solidFill>
        </p:spPr>
        <p:txBody>
          <a:bodyPr vert="horz" lIns="91440" tIns="45720" rIns="91440" bIns="45720" rtlCol="0" anchor="ctr"/>
          <a:lstStyle>
            <a:lvl1pPr algn="ctr">
              <a:defRPr sz="1200" b="0">
                <a:solidFill>
                  <a:srgbClr val="663300"/>
                </a:solidFill>
                <a:latin typeface="Minya Nouvelle" pitchFamily="2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solidFill>
            <a:schemeClr val="bg1">
              <a:alpha val="90000"/>
            </a:schemeClr>
          </a:solidFill>
        </p:spPr>
        <p:txBody>
          <a:bodyPr vert="horz" lIns="91440" tIns="45720" rIns="91440" bIns="45720" rtlCol="0" anchor="ctr"/>
          <a:lstStyle>
            <a:lvl1pPr algn="r">
              <a:defRPr sz="1200" b="0">
                <a:solidFill>
                  <a:srgbClr val="663300"/>
                </a:solidFill>
                <a:latin typeface="Minya Nouvelle" pitchFamily="2" charset="0"/>
              </a:defRPr>
            </a:lvl1pPr>
          </a:lstStyle>
          <a:p>
            <a:fld id="{D5B1B4E2-A2F3-4E09-8715-463765BC349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0" kern="1200">
          <a:solidFill>
            <a:srgbClr val="663300"/>
          </a:solidFill>
          <a:latin typeface="Minya Nouvelle" pitchFamily="2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b="0" kern="1200">
          <a:solidFill>
            <a:srgbClr val="663300"/>
          </a:solidFill>
          <a:latin typeface="Minya Nouvelle" pitchFamily="2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b="0" kern="1200">
          <a:solidFill>
            <a:srgbClr val="663300"/>
          </a:solidFill>
          <a:latin typeface="Minya Nouvelle" pitchFamily="2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b="0" kern="1200">
          <a:solidFill>
            <a:srgbClr val="663300"/>
          </a:solidFill>
          <a:latin typeface="Minya Nouvelle" pitchFamily="2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b="0" kern="1200">
          <a:solidFill>
            <a:srgbClr val="663300"/>
          </a:solidFill>
          <a:latin typeface="Minya Nouvelle" pitchFamily="2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b="0" kern="1200">
          <a:solidFill>
            <a:srgbClr val="663300"/>
          </a:solidFill>
          <a:latin typeface="Minya Nouvelle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9144000" cy="6857999"/>
            <a:chOff x="0" y="0"/>
            <a:chExt cx="9144000" cy="6857999"/>
          </a:xfrm>
        </p:grpSpPr>
        <p:grpSp>
          <p:nvGrpSpPr>
            <p:cNvPr id="8" name="Group 245"/>
            <p:cNvGrpSpPr/>
            <p:nvPr/>
          </p:nvGrpSpPr>
          <p:grpSpPr>
            <a:xfrm>
              <a:off x="30480" y="0"/>
              <a:ext cx="9052554" cy="6857999"/>
              <a:chOff x="30480" y="0"/>
              <a:chExt cx="9052554" cy="6857999"/>
            </a:xfrm>
          </p:grpSpPr>
          <p:grpSp>
            <p:nvGrpSpPr>
              <p:cNvPr id="9" name="Group 101"/>
              <p:cNvGrpSpPr/>
              <p:nvPr/>
            </p:nvGrpSpPr>
            <p:grpSpPr>
              <a:xfrm>
                <a:off x="30480" y="0"/>
                <a:ext cx="1082034" cy="6857999"/>
                <a:chOff x="30480" y="1"/>
                <a:chExt cx="1082034" cy="6857999"/>
              </a:xfrm>
            </p:grpSpPr>
            <p:sp>
              <p:nvSpPr>
                <p:cNvPr id="102" name="Rectangle 101"/>
                <p:cNvSpPr/>
                <p:nvPr/>
              </p:nvSpPr>
              <p:spPr>
                <a:xfrm rot="10800000" flipH="1">
                  <a:off x="960114" y="2"/>
                  <a:ext cx="152400" cy="6857998"/>
                </a:xfrm>
                <a:prstGeom prst="rect">
                  <a:avLst/>
                </a:prstGeom>
                <a:solidFill>
                  <a:srgbClr val="0066FF">
                    <a:alpha val="44706"/>
                  </a:srgbClr>
                </a:solidFill>
                <a:ln>
                  <a:solidFill>
                    <a:srgbClr val="00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3" name="Rectangle 102"/>
                <p:cNvSpPr/>
                <p:nvPr/>
              </p:nvSpPr>
              <p:spPr>
                <a:xfrm rot="10800000">
                  <a:off x="838196" y="2"/>
                  <a:ext cx="45719" cy="6857998"/>
                </a:xfrm>
                <a:prstGeom prst="rect">
                  <a:avLst/>
                </a:prstGeom>
                <a:solidFill>
                  <a:srgbClr val="33CCCC"/>
                </a:solidFill>
                <a:ln>
                  <a:solidFill>
                    <a:srgbClr val="33CCCC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4" name="Rectangle 103"/>
                <p:cNvSpPr/>
                <p:nvPr/>
              </p:nvSpPr>
              <p:spPr>
                <a:xfrm rot="10800000">
                  <a:off x="502914" y="1"/>
                  <a:ext cx="228600" cy="6857998"/>
                </a:xfrm>
                <a:prstGeom prst="rect">
                  <a:avLst/>
                </a:prstGeom>
                <a:solidFill>
                  <a:schemeClr val="tx2">
                    <a:lumMod val="60000"/>
                    <a:lumOff val="40000"/>
                    <a:alpha val="44706"/>
                  </a:schemeClr>
                </a:solidFill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5" name="Rectangle 104"/>
                <p:cNvSpPr/>
                <p:nvPr/>
              </p:nvSpPr>
              <p:spPr>
                <a:xfrm rot="10800000">
                  <a:off x="350514" y="1"/>
                  <a:ext cx="76200" cy="6857998"/>
                </a:xfrm>
                <a:prstGeom prst="rect">
                  <a:avLst/>
                </a:prstGeom>
                <a:solidFill>
                  <a:srgbClr val="00B050"/>
                </a:solidFill>
                <a:ln>
                  <a:solidFill>
                    <a:srgbClr val="00B05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6" name="Rectangle 105"/>
                <p:cNvSpPr/>
                <p:nvPr/>
              </p:nvSpPr>
              <p:spPr>
                <a:xfrm rot="10800000">
                  <a:off x="121914" y="2"/>
                  <a:ext cx="152401" cy="6857998"/>
                </a:xfrm>
                <a:prstGeom prst="rect">
                  <a:avLst/>
                </a:prstGeom>
                <a:solidFill>
                  <a:srgbClr val="00EBE6">
                    <a:alpha val="54902"/>
                  </a:srgbClr>
                </a:solidFill>
                <a:ln>
                  <a:solidFill>
                    <a:srgbClr val="00EBE6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7" name="Rectangle 106"/>
                <p:cNvSpPr/>
                <p:nvPr/>
              </p:nvSpPr>
              <p:spPr>
                <a:xfrm rot="10800000">
                  <a:off x="30480" y="2"/>
                  <a:ext cx="45719" cy="6857998"/>
                </a:xfrm>
                <a:prstGeom prst="rect">
                  <a:avLst/>
                </a:prstGeom>
                <a:solidFill>
                  <a:srgbClr val="5353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" name="Group 102"/>
              <p:cNvGrpSpPr/>
              <p:nvPr/>
            </p:nvGrpSpPr>
            <p:grpSpPr>
              <a:xfrm>
                <a:off x="2307772" y="0"/>
                <a:ext cx="1082034" cy="6857999"/>
                <a:chOff x="30480" y="1"/>
                <a:chExt cx="1082034" cy="6857999"/>
              </a:xfrm>
            </p:grpSpPr>
            <p:sp>
              <p:nvSpPr>
                <p:cNvPr id="96" name="Rectangle 95"/>
                <p:cNvSpPr/>
                <p:nvPr/>
              </p:nvSpPr>
              <p:spPr>
                <a:xfrm rot="10800000" flipH="1">
                  <a:off x="960114" y="2"/>
                  <a:ext cx="152400" cy="6857998"/>
                </a:xfrm>
                <a:prstGeom prst="rect">
                  <a:avLst/>
                </a:prstGeom>
                <a:solidFill>
                  <a:srgbClr val="0066FF">
                    <a:alpha val="44706"/>
                  </a:srgbClr>
                </a:solidFill>
                <a:ln>
                  <a:solidFill>
                    <a:srgbClr val="00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97" name="Rectangle 96"/>
                <p:cNvSpPr/>
                <p:nvPr/>
              </p:nvSpPr>
              <p:spPr>
                <a:xfrm rot="10800000">
                  <a:off x="838196" y="2"/>
                  <a:ext cx="45719" cy="6857998"/>
                </a:xfrm>
                <a:prstGeom prst="rect">
                  <a:avLst/>
                </a:prstGeom>
                <a:solidFill>
                  <a:srgbClr val="33CCCC"/>
                </a:solidFill>
                <a:ln>
                  <a:solidFill>
                    <a:srgbClr val="33CCCC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98" name="Rectangle 97"/>
                <p:cNvSpPr/>
                <p:nvPr/>
              </p:nvSpPr>
              <p:spPr>
                <a:xfrm rot="10800000">
                  <a:off x="502914" y="1"/>
                  <a:ext cx="228600" cy="6857998"/>
                </a:xfrm>
                <a:prstGeom prst="rect">
                  <a:avLst/>
                </a:prstGeom>
                <a:solidFill>
                  <a:schemeClr val="tx2">
                    <a:lumMod val="60000"/>
                    <a:lumOff val="40000"/>
                    <a:alpha val="44706"/>
                  </a:schemeClr>
                </a:solidFill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99" name="Rectangle 98"/>
                <p:cNvSpPr/>
                <p:nvPr/>
              </p:nvSpPr>
              <p:spPr>
                <a:xfrm rot="10800000">
                  <a:off x="350514" y="1"/>
                  <a:ext cx="76200" cy="6857998"/>
                </a:xfrm>
                <a:prstGeom prst="rect">
                  <a:avLst/>
                </a:prstGeom>
                <a:solidFill>
                  <a:srgbClr val="00B050"/>
                </a:solidFill>
                <a:ln>
                  <a:solidFill>
                    <a:srgbClr val="00B05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0" name="Rectangle 99"/>
                <p:cNvSpPr/>
                <p:nvPr/>
              </p:nvSpPr>
              <p:spPr>
                <a:xfrm rot="10800000">
                  <a:off x="121914" y="2"/>
                  <a:ext cx="152401" cy="6857998"/>
                </a:xfrm>
                <a:prstGeom prst="rect">
                  <a:avLst/>
                </a:prstGeom>
                <a:solidFill>
                  <a:srgbClr val="00EBE6">
                    <a:alpha val="54902"/>
                  </a:srgbClr>
                </a:solidFill>
                <a:ln>
                  <a:solidFill>
                    <a:srgbClr val="00EBE6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1" name="Rectangle 100"/>
                <p:cNvSpPr/>
                <p:nvPr/>
              </p:nvSpPr>
              <p:spPr>
                <a:xfrm rot="10800000">
                  <a:off x="30480" y="2"/>
                  <a:ext cx="45719" cy="6857998"/>
                </a:xfrm>
                <a:prstGeom prst="rect">
                  <a:avLst/>
                </a:prstGeom>
                <a:solidFill>
                  <a:srgbClr val="5353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1" name="Group 109"/>
              <p:cNvGrpSpPr/>
              <p:nvPr/>
            </p:nvGrpSpPr>
            <p:grpSpPr>
              <a:xfrm>
                <a:off x="3446418" y="0"/>
                <a:ext cx="1082034" cy="6857999"/>
                <a:chOff x="30480" y="1"/>
                <a:chExt cx="1082034" cy="6857999"/>
              </a:xfrm>
            </p:grpSpPr>
            <p:sp>
              <p:nvSpPr>
                <p:cNvPr id="90" name="Rectangle 89"/>
                <p:cNvSpPr/>
                <p:nvPr/>
              </p:nvSpPr>
              <p:spPr>
                <a:xfrm rot="10800000" flipH="1">
                  <a:off x="960114" y="2"/>
                  <a:ext cx="152400" cy="6857998"/>
                </a:xfrm>
                <a:prstGeom prst="rect">
                  <a:avLst/>
                </a:prstGeom>
                <a:solidFill>
                  <a:srgbClr val="0066FF">
                    <a:alpha val="44706"/>
                  </a:srgbClr>
                </a:solidFill>
                <a:ln>
                  <a:solidFill>
                    <a:srgbClr val="00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91" name="Rectangle 90"/>
                <p:cNvSpPr/>
                <p:nvPr/>
              </p:nvSpPr>
              <p:spPr>
                <a:xfrm rot="10800000">
                  <a:off x="838196" y="2"/>
                  <a:ext cx="45719" cy="6857998"/>
                </a:xfrm>
                <a:prstGeom prst="rect">
                  <a:avLst/>
                </a:prstGeom>
                <a:solidFill>
                  <a:srgbClr val="33CCCC"/>
                </a:solidFill>
                <a:ln>
                  <a:solidFill>
                    <a:srgbClr val="33CCCC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92" name="Rectangle 91"/>
                <p:cNvSpPr/>
                <p:nvPr/>
              </p:nvSpPr>
              <p:spPr>
                <a:xfrm rot="10800000">
                  <a:off x="502914" y="1"/>
                  <a:ext cx="228600" cy="6857998"/>
                </a:xfrm>
                <a:prstGeom prst="rect">
                  <a:avLst/>
                </a:prstGeom>
                <a:solidFill>
                  <a:schemeClr val="tx2">
                    <a:lumMod val="60000"/>
                    <a:lumOff val="40000"/>
                    <a:alpha val="44706"/>
                  </a:schemeClr>
                </a:solidFill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93" name="Rectangle 92"/>
                <p:cNvSpPr/>
                <p:nvPr/>
              </p:nvSpPr>
              <p:spPr>
                <a:xfrm rot="10800000">
                  <a:off x="350514" y="1"/>
                  <a:ext cx="76200" cy="6857998"/>
                </a:xfrm>
                <a:prstGeom prst="rect">
                  <a:avLst/>
                </a:prstGeom>
                <a:solidFill>
                  <a:srgbClr val="00B050"/>
                </a:solidFill>
                <a:ln>
                  <a:solidFill>
                    <a:srgbClr val="00B05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94" name="Rectangle 93"/>
                <p:cNvSpPr/>
                <p:nvPr/>
              </p:nvSpPr>
              <p:spPr>
                <a:xfrm rot="10800000">
                  <a:off x="121914" y="2"/>
                  <a:ext cx="152401" cy="6857998"/>
                </a:xfrm>
                <a:prstGeom prst="rect">
                  <a:avLst/>
                </a:prstGeom>
                <a:solidFill>
                  <a:srgbClr val="00EBE6">
                    <a:alpha val="54902"/>
                  </a:srgbClr>
                </a:solidFill>
                <a:ln>
                  <a:solidFill>
                    <a:srgbClr val="00EBE6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95" name="Rectangle 94"/>
                <p:cNvSpPr/>
                <p:nvPr/>
              </p:nvSpPr>
              <p:spPr>
                <a:xfrm rot="10800000">
                  <a:off x="30480" y="2"/>
                  <a:ext cx="45719" cy="6857998"/>
                </a:xfrm>
                <a:prstGeom prst="rect">
                  <a:avLst/>
                </a:prstGeom>
                <a:solidFill>
                  <a:srgbClr val="5353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2" name="Group 117"/>
              <p:cNvGrpSpPr/>
              <p:nvPr/>
            </p:nvGrpSpPr>
            <p:grpSpPr>
              <a:xfrm>
                <a:off x="4585064" y="0"/>
                <a:ext cx="1082034" cy="6857999"/>
                <a:chOff x="30480" y="1"/>
                <a:chExt cx="1082034" cy="6857999"/>
              </a:xfrm>
            </p:grpSpPr>
            <p:sp>
              <p:nvSpPr>
                <p:cNvPr id="84" name="Rectangle 83"/>
                <p:cNvSpPr/>
                <p:nvPr/>
              </p:nvSpPr>
              <p:spPr>
                <a:xfrm rot="10800000" flipH="1">
                  <a:off x="960114" y="2"/>
                  <a:ext cx="152400" cy="6857998"/>
                </a:xfrm>
                <a:prstGeom prst="rect">
                  <a:avLst/>
                </a:prstGeom>
                <a:solidFill>
                  <a:srgbClr val="0066FF">
                    <a:alpha val="44706"/>
                  </a:srgbClr>
                </a:solidFill>
                <a:ln>
                  <a:solidFill>
                    <a:srgbClr val="00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 rot="10800000">
                  <a:off x="838196" y="2"/>
                  <a:ext cx="45719" cy="6857998"/>
                </a:xfrm>
                <a:prstGeom prst="rect">
                  <a:avLst/>
                </a:prstGeom>
                <a:solidFill>
                  <a:srgbClr val="33CCCC"/>
                </a:solidFill>
                <a:ln>
                  <a:solidFill>
                    <a:srgbClr val="33CCCC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 rot="10800000">
                  <a:off x="502914" y="1"/>
                  <a:ext cx="228600" cy="6857998"/>
                </a:xfrm>
                <a:prstGeom prst="rect">
                  <a:avLst/>
                </a:prstGeom>
                <a:solidFill>
                  <a:schemeClr val="tx2">
                    <a:lumMod val="60000"/>
                    <a:lumOff val="40000"/>
                    <a:alpha val="44706"/>
                  </a:schemeClr>
                </a:solidFill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7" name="Rectangle 86"/>
                <p:cNvSpPr/>
                <p:nvPr/>
              </p:nvSpPr>
              <p:spPr>
                <a:xfrm rot="10800000">
                  <a:off x="350514" y="1"/>
                  <a:ext cx="76200" cy="6857998"/>
                </a:xfrm>
                <a:prstGeom prst="rect">
                  <a:avLst/>
                </a:prstGeom>
                <a:solidFill>
                  <a:srgbClr val="00B050"/>
                </a:solidFill>
                <a:ln>
                  <a:solidFill>
                    <a:srgbClr val="00B05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8" name="Rectangle 87"/>
                <p:cNvSpPr/>
                <p:nvPr/>
              </p:nvSpPr>
              <p:spPr>
                <a:xfrm rot="10800000">
                  <a:off x="121914" y="2"/>
                  <a:ext cx="152401" cy="6857998"/>
                </a:xfrm>
                <a:prstGeom prst="rect">
                  <a:avLst/>
                </a:prstGeom>
                <a:solidFill>
                  <a:srgbClr val="00EBE6">
                    <a:alpha val="54902"/>
                  </a:srgbClr>
                </a:solidFill>
                <a:ln>
                  <a:solidFill>
                    <a:srgbClr val="00EBE6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9" name="Rectangle 88"/>
                <p:cNvSpPr/>
                <p:nvPr/>
              </p:nvSpPr>
              <p:spPr>
                <a:xfrm rot="10800000">
                  <a:off x="30480" y="2"/>
                  <a:ext cx="45719" cy="6857998"/>
                </a:xfrm>
                <a:prstGeom prst="rect">
                  <a:avLst/>
                </a:prstGeom>
                <a:solidFill>
                  <a:srgbClr val="5353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3" name="Group 217"/>
              <p:cNvGrpSpPr/>
              <p:nvPr/>
            </p:nvGrpSpPr>
            <p:grpSpPr>
              <a:xfrm>
                <a:off x="5723710" y="0"/>
                <a:ext cx="1082034" cy="6857999"/>
                <a:chOff x="30480" y="1"/>
                <a:chExt cx="1082034" cy="6857999"/>
              </a:xfrm>
            </p:grpSpPr>
            <p:sp>
              <p:nvSpPr>
                <p:cNvPr id="78" name="Rectangle 77"/>
                <p:cNvSpPr/>
                <p:nvPr/>
              </p:nvSpPr>
              <p:spPr>
                <a:xfrm rot="10800000" flipH="1">
                  <a:off x="960114" y="2"/>
                  <a:ext cx="152400" cy="6857998"/>
                </a:xfrm>
                <a:prstGeom prst="rect">
                  <a:avLst/>
                </a:prstGeom>
                <a:solidFill>
                  <a:srgbClr val="0066FF">
                    <a:alpha val="44706"/>
                  </a:srgbClr>
                </a:solidFill>
                <a:ln>
                  <a:solidFill>
                    <a:srgbClr val="00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 rot="10800000">
                  <a:off x="838196" y="2"/>
                  <a:ext cx="45719" cy="6857998"/>
                </a:xfrm>
                <a:prstGeom prst="rect">
                  <a:avLst/>
                </a:prstGeom>
                <a:solidFill>
                  <a:srgbClr val="33CCCC"/>
                </a:solidFill>
                <a:ln>
                  <a:solidFill>
                    <a:srgbClr val="33CCCC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 rot="10800000">
                  <a:off x="502914" y="1"/>
                  <a:ext cx="228600" cy="6857998"/>
                </a:xfrm>
                <a:prstGeom prst="rect">
                  <a:avLst/>
                </a:prstGeom>
                <a:solidFill>
                  <a:schemeClr val="tx2">
                    <a:lumMod val="60000"/>
                    <a:lumOff val="40000"/>
                    <a:alpha val="44706"/>
                  </a:schemeClr>
                </a:solidFill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 rot="10800000">
                  <a:off x="350514" y="1"/>
                  <a:ext cx="76200" cy="6857998"/>
                </a:xfrm>
                <a:prstGeom prst="rect">
                  <a:avLst/>
                </a:prstGeom>
                <a:solidFill>
                  <a:srgbClr val="00B050"/>
                </a:solidFill>
                <a:ln>
                  <a:solidFill>
                    <a:srgbClr val="00B05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 rot="10800000">
                  <a:off x="121914" y="2"/>
                  <a:ext cx="152401" cy="6857998"/>
                </a:xfrm>
                <a:prstGeom prst="rect">
                  <a:avLst/>
                </a:prstGeom>
                <a:solidFill>
                  <a:srgbClr val="00EBE6">
                    <a:alpha val="54902"/>
                  </a:srgbClr>
                </a:solidFill>
                <a:ln>
                  <a:solidFill>
                    <a:srgbClr val="00EBE6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 rot="10800000">
                  <a:off x="30480" y="2"/>
                  <a:ext cx="45719" cy="6857998"/>
                </a:xfrm>
                <a:prstGeom prst="rect">
                  <a:avLst/>
                </a:prstGeom>
                <a:solidFill>
                  <a:srgbClr val="5353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4" name="Group 224"/>
              <p:cNvGrpSpPr/>
              <p:nvPr/>
            </p:nvGrpSpPr>
            <p:grpSpPr>
              <a:xfrm>
                <a:off x="6862356" y="0"/>
                <a:ext cx="1082034" cy="6857999"/>
                <a:chOff x="30480" y="1"/>
                <a:chExt cx="1082034" cy="6857999"/>
              </a:xfrm>
            </p:grpSpPr>
            <p:sp>
              <p:nvSpPr>
                <p:cNvPr id="72" name="Rectangle 71"/>
                <p:cNvSpPr/>
                <p:nvPr/>
              </p:nvSpPr>
              <p:spPr>
                <a:xfrm rot="10800000" flipH="1">
                  <a:off x="960114" y="2"/>
                  <a:ext cx="152400" cy="6857998"/>
                </a:xfrm>
                <a:prstGeom prst="rect">
                  <a:avLst/>
                </a:prstGeom>
                <a:solidFill>
                  <a:srgbClr val="0066FF">
                    <a:alpha val="44706"/>
                  </a:srgbClr>
                </a:solidFill>
                <a:ln>
                  <a:solidFill>
                    <a:srgbClr val="00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3" name="Rectangle 72"/>
                <p:cNvSpPr/>
                <p:nvPr/>
              </p:nvSpPr>
              <p:spPr>
                <a:xfrm rot="10800000">
                  <a:off x="838196" y="2"/>
                  <a:ext cx="45719" cy="6857998"/>
                </a:xfrm>
                <a:prstGeom prst="rect">
                  <a:avLst/>
                </a:prstGeom>
                <a:solidFill>
                  <a:srgbClr val="33CCCC"/>
                </a:solidFill>
                <a:ln>
                  <a:solidFill>
                    <a:srgbClr val="33CCCC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4" name="Rectangle 73"/>
                <p:cNvSpPr/>
                <p:nvPr/>
              </p:nvSpPr>
              <p:spPr>
                <a:xfrm rot="10800000">
                  <a:off x="502914" y="1"/>
                  <a:ext cx="228600" cy="6857998"/>
                </a:xfrm>
                <a:prstGeom prst="rect">
                  <a:avLst/>
                </a:prstGeom>
                <a:solidFill>
                  <a:schemeClr val="tx2">
                    <a:lumMod val="60000"/>
                    <a:lumOff val="40000"/>
                    <a:alpha val="44706"/>
                  </a:schemeClr>
                </a:solidFill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5" name="Rectangle 74"/>
                <p:cNvSpPr/>
                <p:nvPr/>
              </p:nvSpPr>
              <p:spPr>
                <a:xfrm rot="10800000">
                  <a:off x="350514" y="1"/>
                  <a:ext cx="76200" cy="6857998"/>
                </a:xfrm>
                <a:prstGeom prst="rect">
                  <a:avLst/>
                </a:prstGeom>
                <a:solidFill>
                  <a:srgbClr val="00B050"/>
                </a:solidFill>
                <a:ln>
                  <a:solidFill>
                    <a:srgbClr val="00B05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6" name="Rectangle 75"/>
                <p:cNvSpPr/>
                <p:nvPr/>
              </p:nvSpPr>
              <p:spPr>
                <a:xfrm rot="10800000">
                  <a:off x="121914" y="2"/>
                  <a:ext cx="152401" cy="6857998"/>
                </a:xfrm>
                <a:prstGeom prst="rect">
                  <a:avLst/>
                </a:prstGeom>
                <a:solidFill>
                  <a:srgbClr val="00EBE6">
                    <a:alpha val="54902"/>
                  </a:srgbClr>
                </a:solidFill>
                <a:ln>
                  <a:solidFill>
                    <a:srgbClr val="00EBE6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7" name="Rectangle 76"/>
                <p:cNvSpPr/>
                <p:nvPr/>
              </p:nvSpPr>
              <p:spPr>
                <a:xfrm rot="10800000">
                  <a:off x="30480" y="2"/>
                  <a:ext cx="45719" cy="6857998"/>
                </a:xfrm>
                <a:prstGeom prst="rect">
                  <a:avLst/>
                </a:prstGeom>
                <a:solidFill>
                  <a:srgbClr val="5353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5" name="Group 231"/>
              <p:cNvGrpSpPr/>
              <p:nvPr/>
            </p:nvGrpSpPr>
            <p:grpSpPr>
              <a:xfrm>
                <a:off x="8001000" y="0"/>
                <a:ext cx="1082034" cy="6857999"/>
                <a:chOff x="30480" y="1"/>
                <a:chExt cx="1082034" cy="6857999"/>
              </a:xfrm>
            </p:grpSpPr>
            <p:sp>
              <p:nvSpPr>
                <p:cNvPr id="66" name="Rectangle 65"/>
                <p:cNvSpPr/>
                <p:nvPr/>
              </p:nvSpPr>
              <p:spPr>
                <a:xfrm rot="10800000" flipH="1">
                  <a:off x="960114" y="2"/>
                  <a:ext cx="152400" cy="6857998"/>
                </a:xfrm>
                <a:prstGeom prst="rect">
                  <a:avLst/>
                </a:prstGeom>
                <a:solidFill>
                  <a:srgbClr val="0066FF">
                    <a:alpha val="44706"/>
                  </a:srgbClr>
                </a:solidFill>
                <a:ln>
                  <a:solidFill>
                    <a:srgbClr val="00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67" name="Rectangle 66"/>
                <p:cNvSpPr/>
                <p:nvPr/>
              </p:nvSpPr>
              <p:spPr>
                <a:xfrm rot="10800000">
                  <a:off x="838196" y="2"/>
                  <a:ext cx="45719" cy="6857998"/>
                </a:xfrm>
                <a:prstGeom prst="rect">
                  <a:avLst/>
                </a:prstGeom>
                <a:solidFill>
                  <a:srgbClr val="33CCCC"/>
                </a:solidFill>
                <a:ln>
                  <a:solidFill>
                    <a:srgbClr val="33CCCC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68" name="Rectangle 67"/>
                <p:cNvSpPr/>
                <p:nvPr/>
              </p:nvSpPr>
              <p:spPr>
                <a:xfrm rot="10800000">
                  <a:off x="502914" y="1"/>
                  <a:ext cx="228600" cy="6857998"/>
                </a:xfrm>
                <a:prstGeom prst="rect">
                  <a:avLst/>
                </a:prstGeom>
                <a:solidFill>
                  <a:schemeClr val="tx2">
                    <a:lumMod val="60000"/>
                    <a:lumOff val="40000"/>
                    <a:alpha val="44706"/>
                  </a:schemeClr>
                </a:solidFill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69" name="Rectangle 68"/>
                <p:cNvSpPr/>
                <p:nvPr/>
              </p:nvSpPr>
              <p:spPr>
                <a:xfrm rot="10800000">
                  <a:off x="350514" y="1"/>
                  <a:ext cx="76200" cy="6857998"/>
                </a:xfrm>
                <a:prstGeom prst="rect">
                  <a:avLst/>
                </a:prstGeom>
                <a:solidFill>
                  <a:srgbClr val="00B050"/>
                </a:solidFill>
                <a:ln>
                  <a:solidFill>
                    <a:srgbClr val="00B05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0" name="Rectangle 69"/>
                <p:cNvSpPr/>
                <p:nvPr/>
              </p:nvSpPr>
              <p:spPr>
                <a:xfrm rot="10800000">
                  <a:off x="121914" y="2"/>
                  <a:ext cx="152401" cy="6857998"/>
                </a:xfrm>
                <a:prstGeom prst="rect">
                  <a:avLst/>
                </a:prstGeom>
                <a:solidFill>
                  <a:srgbClr val="00EBE6">
                    <a:alpha val="54902"/>
                  </a:srgbClr>
                </a:solidFill>
                <a:ln>
                  <a:solidFill>
                    <a:srgbClr val="00EBE6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1" name="Rectangle 70"/>
                <p:cNvSpPr/>
                <p:nvPr/>
              </p:nvSpPr>
              <p:spPr>
                <a:xfrm rot="10800000">
                  <a:off x="30480" y="2"/>
                  <a:ext cx="45719" cy="6857998"/>
                </a:xfrm>
                <a:prstGeom prst="rect">
                  <a:avLst/>
                </a:prstGeom>
                <a:solidFill>
                  <a:srgbClr val="5353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52" name="Group 238"/>
              <p:cNvGrpSpPr/>
              <p:nvPr/>
            </p:nvGrpSpPr>
            <p:grpSpPr>
              <a:xfrm>
                <a:off x="1169126" y="0"/>
                <a:ext cx="1082034" cy="6857999"/>
                <a:chOff x="30480" y="1"/>
                <a:chExt cx="1082034" cy="6857999"/>
              </a:xfrm>
            </p:grpSpPr>
            <p:sp>
              <p:nvSpPr>
                <p:cNvPr id="60" name="Rectangle 59"/>
                <p:cNvSpPr/>
                <p:nvPr/>
              </p:nvSpPr>
              <p:spPr>
                <a:xfrm rot="10800000" flipH="1">
                  <a:off x="960114" y="2"/>
                  <a:ext cx="152400" cy="6857998"/>
                </a:xfrm>
                <a:prstGeom prst="rect">
                  <a:avLst/>
                </a:prstGeom>
                <a:solidFill>
                  <a:srgbClr val="0066FF">
                    <a:alpha val="44706"/>
                  </a:srgbClr>
                </a:solidFill>
                <a:ln>
                  <a:solidFill>
                    <a:srgbClr val="00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61" name="Rectangle 60"/>
                <p:cNvSpPr/>
                <p:nvPr/>
              </p:nvSpPr>
              <p:spPr>
                <a:xfrm rot="10800000">
                  <a:off x="838196" y="2"/>
                  <a:ext cx="45719" cy="6857998"/>
                </a:xfrm>
                <a:prstGeom prst="rect">
                  <a:avLst/>
                </a:prstGeom>
                <a:solidFill>
                  <a:srgbClr val="33CCCC"/>
                </a:solidFill>
                <a:ln>
                  <a:solidFill>
                    <a:srgbClr val="33CCCC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62" name="Rectangle 61"/>
                <p:cNvSpPr/>
                <p:nvPr/>
              </p:nvSpPr>
              <p:spPr>
                <a:xfrm rot="10800000">
                  <a:off x="502914" y="1"/>
                  <a:ext cx="228600" cy="6857998"/>
                </a:xfrm>
                <a:prstGeom prst="rect">
                  <a:avLst/>
                </a:prstGeom>
                <a:solidFill>
                  <a:schemeClr val="tx2">
                    <a:lumMod val="60000"/>
                    <a:lumOff val="40000"/>
                    <a:alpha val="44706"/>
                  </a:schemeClr>
                </a:solidFill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63" name="Rectangle 62"/>
                <p:cNvSpPr/>
                <p:nvPr/>
              </p:nvSpPr>
              <p:spPr>
                <a:xfrm rot="10800000">
                  <a:off x="350514" y="1"/>
                  <a:ext cx="76200" cy="6857998"/>
                </a:xfrm>
                <a:prstGeom prst="rect">
                  <a:avLst/>
                </a:prstGeom>
                <a:solidFill>
                  <a:srgbClr val="00B050"/>
                </a:solidFill>
                <a:ln>
                  <a:solidFill>
                    <a:srgbClr val="00B05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64" name="Rectangle 63"/>
                <p:cNvSpPr/>
                <p:nvPr/>
              </p:nvSpPr>
              <p:spPr>
                <a:xfrm rot="10800000">
                  <a:off x="121914" y="2"/>
                  <a:ext cx="152401" cy="6857998"/>
                </a:xfrm>
                <a:prstGeom prst="rect">
                  <a:avLst/>
                </a:prstGeom>
                <a:solidFill>
                  <a:srgbClr val="00EBE6">
                    <a:alpha val="54902"/>
                  </a:srgbClr>
                </a:solidFill>
                <a:ln>
                  <a:solidFill>
                    <a:srgbClr val="00EBE6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65" name="Rectangle 64"/>
                <p:cNvSpPr/>
                <p:nvPr/>
              </p:nvSpPr>
              <p:spPr>
                <a:xfrm rot="10800000">
                  <a:off x="30480" y="2"/>
                  <a:ext cx="45719" cy="6857998"/>
                </a:xfrm>
                <a:prstGeom prst="rect">
                  <a:avLst/>
                </a:prstGeom>
                <a:solidFill>
                  <a:srgbClr val="5353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</p:grpSp>
        <p:grpSp>
          <p:nvGrpSpPr>
            <p:cNvPr id="53" name="Group 246"/>
            <p:cNvGrpSpPr/>
            <p:nvPr/>
          </p:nvGrpSpPr>
          <p:grpSpPr>
            <a:xfrm>
              <a:off x="0" y="-3"/>
              <a:ext cx="9144000" cy="6797041"/>
              <a:chOff x="0" y="-3"/>
              <a:chExt cx="9144000" cy="6797041"/>
            </a:xfrm>
          </p:grpSpPr>
          <p:grpSp>
            <p:nvGrpSpPr>
              <p:cNvPr id="54" name="Group 1"/>
              <p:cNvGrpSpPr/>
              <p:nvPr/>
            </p:nvGrpSpPr>
            <p:grpSpPr>
              <a:xfrm rot="5400000">
                <a:off x="4030983" y="-4030986"/>
                <a:ext cx="1082034" cy="9144000"/>
                <a:chOff x="30480" y="1"/>
                <a:chExt cx="1082034" cy="6857999"/>
              </a:xfrm>
            </p:grpSpPr>
            <p:sp>
              <p:nvSpPr>
                <p:cNvPr id="46" name="Rectangle 2"/>
                <p:cNvSpPr/>
                <p:nvPr/>
              </p:nvSpPr>
              <p:spPr>
                <a:xfrm rot="10800000" flipH="1">
                  <a:off x="960114" y="2"/>
                  <a:ext cx="152400" cy="6857998"/>
                </a:xfrm>
                <a:prstGeom prst="rect">
                  <a:avLst/>
                </a:prstGeom>
                <a:solidFill>
                  <a:srgbClr val="0066FF">
                    <a:alpha val="44706"/>
                  </a:srgbClr>
                </a:solidFill>
                <a:ln>
                  <a:solidFill>
                    <a:srgbClr val="00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47" name="Rectangle 3"/>
                <p:cNvSpPr/>
                <p:nvPr/>
              </p:nvSpPr>
              <p:spPr>
                <a:xfrm rot="10800000">
                  <a:off x="838196" y="2"/>
                  <a:ext cx="45719" cy="6857998"/>
                </a:xfrm>
                <a:prstGeom prst="rect">
                  <a:avLst/>
                </a:prstGeom>
                <a:solidFill>
                  <a:srgbClr val="33CCCC"/>
                </a:solidFill>
                <a:ln>
                  <a:solidFill>
                    <a:srgbClr val="33CCCC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48" name="Rectangle 4"/>
                <p:cNvSpPr/>
                <p:nvPr/>
              </p:nvSpPr>
              <p:spPr>
                <a:xfrm rot="10800000">
                  <a:off x="502914" y="1"/>
                  <a:ext cx="228600" cy="6857998"/>
                </a:xfrm>
                <a:prstGeom prst="rect">
                  <a:avLst/>
                </a:prstGeom>
                <a:solidFill>
                  <a:schemeClr val="tx2">
                    <a:lumMod val="60000"/>
                    <a:lumOff val="40000"/>
                    <a:alpha val="44706"/>
                  </a:schemeClr>
                </a:solidFill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49" name="Rectangle 5"/>
                <p:cNvSpPr/>
                <p:nvPr/>
              </p:nvSpPr>
              <p:spPr>
                <a:xfrm rot="10800000">
                  <a:off x="350514" y="1"/>
                  <a:ext cx="76200" cy="6857998"/>
                </a:xfrm>
                <a:prstGeom prst="rect">
                  <a:avLst/>
                </a:prstGeom>
                <a:solidFill>
                  <a:srgbClr val="00B050"/>
                </a:solidFill>
                <a:ln>
                  <a:solidFill>
                    <a:srgbClr val="00B05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50" name="Rectangle 6"/>
                <p:cNvSpPr/>
                <p:nvPr/>
              </p:nvSpPr>
              <p:spPr>
                <a:xfrm rot="10800000">
                  <a:off x="121914" y="2"/>
                  <a:ext cx="152401" cy="6857998"/>
                </a:xfrm>
                <a:prstGeom prst="rect">
                  <a:avLst/>
                </a:prstGeom>
                <a:solidFill>
                  <a:srgbClr val="00EBE6">
                    <a:alpha val="54902"/>
                  </a:srgbClr>
                </a:solidFill>
                <a:ln>
                  <a:solidFill>
                    <a:srgbClr val="00EBE6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51" name="Rectangle 7"/>
                <p:cNvSpPr/>
                <p:nvPr/>
              </p:nvSpPr>
              <p:spPr>
                <a:xfrm rot="10800000">
                  <a:off x="30480" y="2"/>
                  <a:ext cx="45719" cy="6857998"/>
                </a:xfrm>
                <a:prstGeom prst="rect">
                  <a:avLst/>
                </a:prstGeom>
                <a:solidFill>
                  <a:srgbClr val="5353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55" name="Group 8"/>
              <p:cNvGrpSpPr/>
              <p:nvPr/>
            </p:nvGrpSpPr>
            <p:grpSpPr>
              <a:xfrm rot="5400000">
                <a:off x="4030983" y="-2887986"/>
                <a:ext cx="1082034" cy="9144000"/>
                <a:chOff x="30480" y="1"/>
                <a:chExt cx="1082034" cy="6857999"/>
              </a:xfrm>
            </p:grpSpPr>
            <p:sp>
              <p:nvSpPr>
                <p:cNvPr id="40" name="Rectangle 39"/>
                <p:cNvSpPr/>
                <p:nvPr/>
              </p:nvSpPr>
              <p:spPr>
                <a:xfrm rot="10800000" flipH="1">
                  <a:off x="960114" y="2"/>
                  <a:ext cx="152400" cy="6857998"/>
                </a:xfrm>
                <a:prstGeom prst="rect">
                  <a:avLst/>
                </a:prstGeom>
                <a:solidFill>
                  <a:srgbClr val="0066FF">
                    <a:alpha val="44706"/>
                  </a:srgbClr>
                </a:solidFill>
                <a:ln>
                  <a:solidFill>
                    <a:srgbClr val="00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41" name="Rectangle 40"/>
                <p:cNvSpPr/>
                <p:nvPr/>
              </p:nvSpPr>
              <p:spPr>
                <a:xfrm rot="10800000">
                  <a:off x="838196" y="2"/>
                  <a:ext cx="45719" cy="6857998"/>
                </a:xfrm>
                <a:prstGeom prst="rect">
                  <a:avLst/>
                </a:prstGeom>
                <a:solidFill>
                  <a:srgbClr val="33CCCC"/>
                </a:solidFill>
                <a:ln>
                  <a:solidFill>
                    <a:srgbClr val="33CCCC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42" name="Rectangle 41"/>
                <p:cNvSpPr/>
                <p:nvPr/>
              </p:nvSpPr>
              <p:spPr>
                <a:xfrm rot="10800000">
                  <a:off x="502914" y="1"/>
                  <a:ext cx="228600" cy="6857998"/>
                </a:xfrm>
                <a:prstGeom prst="rect">
                  <a:avLst/>
                </a:prstGeom>
                <a:solidFill>
                  <a:schemeClr val="tx2">
                    <a:lumMod val="60000"/>
                    <a:lumOff val="40000"/>
                    <a:alpha val="44706"/>
                  </a:schemeClr>
                </a:solidFill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43" name="Rectangle 42"/>
                <p:cNvSpPr/>
                <p:nvPr/>
              </p:nvSpPr>
              <p:spPr>
                <a:xfrm rot="10800000">
                  <a:off x="350514" y="1"/>
                  <a:ext cx="76200" cy="6857998"/>
                </a:xfrm>
                <a:prstGeom prst="rect">
                  <a:avLst/>
                </a:prstGeom>
                <a:solidFill>
                  <a:srgbClr val="00B050"/>
                </a:solidFill>
                <a:ln>
                  <a:solidFill>
                    <a:srgbClr val="00B05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44" name="Rectangle 43"/>
                <p:cNvSpPr/>
                <p:nvPr/>
              </p:nvSpPr>
              <p:spPr>
                <a:xfrm rot="10800000">
                  <a:off x="121914" y="2"/>
                  <a:ext cx="152401" cy="6857998"/>
                </a:xfrm>
                <a:prstGeom prst="rect">
                  <a:avLst/>
                </a:prstGeom>
                <a:solidFill>
                  <a:srgbClr val="00EBE6">
                    <a:alpha val="54902"/>
                  </a:srgbClr>
                </a:solidFill>
                <a:ln>
                  <a:solidFill>
                    <a:srgbClr val="00EBE6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45" name="Rectangle 44"/>
                <p:cNvSpPr/>
                <p:nvPr/>
              </p:nvSpPr>
              <p:spPr>
                <a:xfrm rot="10800000">
                  <a:off x="30480" y="2"/>
                  <a:ext cx="45719" cy="6857998"/>
                </a:xfrm>
                <a:prstGeom prst="rect">
                  <a:avLst/>
                </a:prstGeom>
                <a:solidFill>
                  <a:srgbClr val="5353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56" name="Group 15"/>
              <p:cNvGrpSpPr/>
              <p:nvPr/>
            </p:nvGrpSpPr>
            <p:grpSpPr>
              <a:xfrm rot="5400000">
                <a:off x="4030983" y="-1744982"/>
                <a:ext cx="1082034" cy="9144000"/>
                <a:chOff x="30480" y="1"/>
                <a:chExt cx="1082034" cy="6857999"/>
              </a:xfrm>
            </p:grpSpPr>
            <p:sp>
              <p:nvSpPr>
                <p:cNvPr id="34" name="Rectangle 33"/>
                <p:cNvSpPr/>
                <p:nvPr/>
              </p:nvSpPr>
              <p:spPr>
                <a:xfrm rot="10800000" flipH="1">
                  <a:off x="960114" y="2"/>
                  <a:ext cx="152400" cy="6857998"/>
                </a:xfrm>
                <a:prstGeom prst="rect">
                  <a:avLst/>
                </a:prstGeom>
                <a:solidFill>
                  <a:srgbClr val="0066FF">
                    <a:alpha val="44706"/>
                  </a:srgbClr>
                </a:solidFill>
                <a:ln>
                  <a:solidFill>
                    <a:srgbClr val="00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35" name="Rectangle 34"/>
                <p:cNvSpPr/>
                <p:nvPr/>
              </p:nvSpPr>
              <p:spPr>
                <a:xfrm rot="10800000">
                  <a:off x="838196" y="2"/>
                  <a:ext cx="45719" cy="6857998"/>
                </a:xfrm>
                <a:prstGeom prst="rect">
                  <a:avLst/>
                </a:prstGeom>
                <a:solidFill>
                  <a:srgbClr val="33CCCC"/>
                </a:solidFill>
                <a:ln>
                  <a:solidFill>
                    <a:srgbClr val="33CCCC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36" name="Rectangle 35"/>
                <p:cNvSpPr/>
                <p:nvPr/>
              </p:nvSpPr>
              <p:spPr>
                <a:xfrm rot="10800000">
                  <a:off x="502914" y="1"/>
                  <a:ext cx="228600" cy="6857998"/>
                </a:xfrm>
                <a:prstGeom prst="rect">
                  <a:avLst/>
                </a:prstGeom>
                <a:solidFill>
                  <a:schemeClr val="tx2">
                    <a:lumMod val="60000"/>
                    <a:lumOff val="40000"/>
                    <a:alpha val="44706"/>
                  </a:schemeClr>
                </a:solidFill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37" name="Rectangle 36"/>
                <p:cNvSpPr/>
                <p:nvPr/>
              </p:nvSpPr>
              <p:spPr>
                <a:xfrm rot="10800000">
                  <a:off x="350514" y="1"/>
                  <a:ext cx="76200" cy="6857998"/>
                </a:xfrm>
                <a:prstGeom prst="rect">
                  <a:avLst/>
                </a:prstGeom>
                <a:solidFill>
                  <a:srgbClr val="00B050"/>
                </a:solidFill>
                <a:ln>
                  <a:solidFill>
                    <a:srgbClr val="00B05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38" name="Rectangle 37"/>
                <p:cNvSpPr/>
                <p:nvPr/>
              </p:nvSpPr>
              <p:spPr>
                <a:xfrm rot="10800000">
                  <a:off x="121914" y="2"/>
                  <a:ext cx="152401" cy="6857998"/>
                </a:xfrm>
                <a:prstGeom prst="rect">
                  <a:avLst/>
                </a:prstGeom>
                <a:solidFill>
                  <a:srgbClr val="00EBE6">
                    <a:alpha val="54902"/>
                  </a:srgbClr>
                </a:solidFill>
                <a:ln>
                  <a:solidFill>
                    <a:srgbClr val="00EBE6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39" name="Rectangle 38"/>
                <p:cNvSpPr/>
                <p:nvPr/>
              </p:nvSpPr>
              <p:spPr>
                <a:xfrm rot="10800000">
                  <a:off x="30480" y="2"/>
                  <a:ext cx="45719" cy="6857998"/>
                </a:xfrm>
                <a:prstGeom prst="rect">
                  <a:avLst/>
                </a:prstGeom>
                <a:solidFill>
                  <a:srgbClr val="5353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57" name="Group 22"/>
              <p:cNvGrpSpPr/>
              <p:nvPr/>
            </p:nvGrpSpPr>
            <p:grpSpPr>
              <a:xfrm rot="5400000">
                <a:off x="4030983" y="-601986"/>
                <a:ext cx="1082034" cy="9144000"/>
                <a:chOff x="30480" y="1"/>
                <a:chExt cx="1082034" cy="6857999"/>
              </a:xfrm>
            </p:grpSpPr>
            <p:sp>
              <p:nvSpPr>
                <p:cNvPr id="28" name="Rectangle 27"/>
                <p:cNvSpPr/>
                <p:nvPr/>
              </p:nvSpPr>
              <p:spPr>
                <a:xfrm rot="10800000" flipH="1">
                  <a:off x="960114" y="2"/>
                  <a:ext cx="152400" cy="6857998"/>
                </a:xfrm>
                <a:prstGeom prst="rect">
                  <a:avLst/>
                </a:prstGeom>
                <a:solidFill>
                  <a:srgbClr val="0066FF">
                    <a:alpha val="44706"/>
                  </a:srgbClr>
                </a:solidFill>
                <a:ln>
                  <a:solidFill>
                    <a:srgbClr val="00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29" name="Rectangle 28"/>
                <p:cNvSpPr/>
                <p:nvPr/>
              </p:nvSpPr>
              <p:spPr>
                <a:xfrm rot="10800000">
                  <a:off x="838196" y="2"/>
                  <a:ext cx="45719" cy="6857998"/>
                </a:xfrm>
                <a:prstGeom prst="rect">
                  <a:avLst/>
                </a:prstGeom>
                <a:solidFill>
                  <a:srgbClr val="33CCCC"/>
                </a:solidFill>
                <a:ln>
                  <a:solidFill>
                    <a:srgbClr val="33CCCC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30" name="Rectangle 29"/>
                <p:cNvSpPr/>
                <p:nvPr/>
              </p:nvSpPr>
              <p:spPr>
                <a:xfrm rot="10800000">
                  <a:off x="502914" y="1"/>
                  <a:ext cx="228600" cy="6857998"/>
                </a:xfrm>
                <a:prstGeom prst="rect">
                  <a:avLst/>
                </a:prstGeom>
                <a:solidFill>
                  <a:schemeClr val="tx2">
                    <a:lumMod val="60000"/>
                    <a:lumOff val="40000"/>
                    <a:alpha val="44706"/>
                  </a:schemeClr>
                </a:solidFill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31" name="Rectangle 30"/>
                <p:cNvSpPr/>
                <p:nvPr/>
              </p:nvSpPr>
              <p:spPr>
                <a:xfrm rot="10800000">
                  <a:off x="350514" y="1"/>
                  <a:ext cx="76200" cy="6857998"/>
                </a:xfrm>
                <a:prstGeom prst="rect">
                  <a:avLst/>
                </a:prstGeom>
                <a:solidFill>
                  <a:srgbClr val="00B050"/>
                </a:solidFill>
                <a:ln>
                  <a:solidFill>
                    <a:srgbClr val="00B05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32" name="Rectangle 31"/>
                <p:cNvSpPr/>
                <p:nvPr/>
              </p:nvSpPr>
              <p:spPr>
                <a:xfrm rot="10800000">
                  <a:off x="121914" y="2"/>
                  <a:ext cx="152401" cy="6857998"/>
                </a:xfrm>
                <a:prstGeom prst="rect">
                  <a:avLst/>
                </a:prstGeom>
                <a:solidFill>
                  <a:srgbClr val="00EBE6">
                    <a:alpha val="54902"/>
                  </a:srgbClr>
                </a:solidFill>
                <a:ln>
                  <a:solidFill>
                    <a:srgbClr val="00EBE6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33" name="Rectangle 32"/>
                <p:cNvSpPr/>
                <p:nvPr/>
              </p:nvSpPr>
              <p:spPr>
                <a:xfrm rot="10800000">
                  <a:off x="30480" y="2"/>
                  <a:ext cx="45719" cy="6857998"/>
                </a:xfrm>
                <a:prstGeom prst="rect">
                  <a:avLst/>
                </a:prstGeom>
                <a:solidFill>
                  <a:srgbClr val="5353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58" name="Group 29"/>
              <p:cNvGrpSpPr/>
              <p:nvPr/>
            </p:nvGrpSpPr>
            <p:grpSpPr>
              <a:xfrm rot="5400000">
                <a:off x="4030983" y="541022"/>
                <a:ext cx="1082034" cy="9144000"/>
                <a:chOff x="30480" y="1"/>
                <a:chExt cx="1082034" cy="6857999"/>
              </a:xfrm>
            </p:grpSpPr>
            <p:sp>
              <p:nvSpPr>
                <p:cNvPr id="22" name="Rectangle 21"/>
                <p:cNvSpPr/>
                <p:nvPr/>
              </p:nvSpPr>
              <p:spPr>
                <a:xfrm rot="10800000" flipH="1">
                  <a:off x="960114" y="2"/>
                  <a:ext cx="152400" cy="6857998"/>
                </a:xfrm>
                <a:prstGeom prst="rect">
                  <a:avLst/>
                </a:prstGeom>
                <a:solidFill>
                  <a:srgbClr val="0066FF">
                    <a:alpha val="44706"/>
                  </a:srgbClr>
                </a:solidFill>
                <a:ln>
                  <a:solidFill>
                    <a:srgbClr val="00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23" name="Rectangle 22"/>
                <p:cNvSpPr/>
                <p:nvPr/>
              </p:nvSpPr>
              <p:spPr>
                <a:xfrm rot="10800000">
                  <a:off x="838196" y="2"/>
                  <a:ext cx="45719" cy="6857998"/>
                </a:xfrm>
                <a:prstGeom prst="rect">
                  <a:avLst/>
                </a:prstGeom>
                <a:solidFill>
                  <a:srgbClr val="33CCCC"/>
                </a:solidFill>
                <a:ln>
                  <a:solidFill>
                    <a:srgbClr val="33CCCC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24" name="Rectangle 23"/>
                <p:cNvSpPr/>
                <p:nvPr/>
              </p:nvSpPr>
              <p:spPr>
                <a:xfrm rot="10800000">
                  <a:off x="502914" y="1"/>
                  <a:ext cx="228600" cy="6857998"/>
                </a:xfrm>
                <a:prstGeom prst="rect">
                  <a:avLst/>
                </a:prstGeom>
                <a:solidFill>
                  <a:schemeClr val="tx2">
                    <a:lumMod val="60000"/>
                    <a:lumOff val="40000"/>
                    <a:alpha val="44706"/>
                  </a:schemeClr>
                </a:solidFill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25" name="Rectangle 24"/>
                <p:cNvSpPr/>
                <p:nvPr/>
              </p:nvSpPr>
              <p:spPr>
                <a:xfrm rot="10800000">
                  <a:off x="350514" y="1"/>
                  <a:ext cx="76200" cy="6857998"/>
                </a:xfrm>
                <a:prstGeom prst="rect">
                  <a:avLst/>
                </a:prstGeom>
                <a:solidFill>
                  <a:srgbClr val="00B050"/>
                </a:solidFill>
                <a:ln>
                  <a:solidFill>
                    <a:srgbClr val="00B05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26" name="Rectangle 25"/>
                <p:cNvSpPr/>
                <p:nvPr/>
              </p:nvSpPr>
              <p:spPr>
                <a:xfrm rot="10800000">
                  <a:off x="121914" y="2"/>
                  <a:ext cx="152401" cy="6857998"/>
                </a:xfrm>
                <a:prstGeom prst="rect">
                  <a:avLst/>
                </a:prstGeom>
                <a:solidFill>
                  <a:srgbClr val="00EBE6">
                    <a:alpha val="54902"/>
                  </a:srgbClr>
                </a:solidFill>
                <a:ln>
                  <a:solidFill>
                    <a:srgbClr val="00EBE6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27" name="Rectangle 26"/>
                <p:cNvSpPr/>
                <p:nvPr/>
              </p:nvSpPr>
              <p:spPr>
                <a:xfrm rot="10800000">
                  <a:off x="30480" y="2"/>
                  <a:ext cx="45719" cy="6857998"/>
                </a:xfrm>
                <a:prstGeom prst="rect">
                  <a:avLst/>
                </a:prstGeom>
                <a:solidFill>
                  <a:srgbClr val="5353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59" name="Group 36"/>
              <p:cNvGrpSpPr/>
              <p:nvPr/>
            </p:nvGrpSpPr>
            <p:grpSpPr>
              <a:xfrm rot="5400000">
                <a:off x="4030983" y="1684021"/>
                <a:ext cx="1082034" cy="9144000"/>
                <a:chOff x="30480" y="1"/>
                <a:chExt cx="1082034" cy="6857999"/>
              </a:xfrm>
            </p:grpSpPr>
            <p:sp>
              <p:nvSpPr>
                <p:cNvPr id="16" name="Rectangle 15"/>
                <p:cNvSpPr/>
                <p:nvPr/>
              </p:nvSpPr>
              <p:spPr>
                <a:xfrm rot="10800000" flipH="1">
                  <a:off x="960114" y="2"/>
                  <a:ext cx="152400" cy="6857998"/>
                </a:xfrm>
                <a:prstGeom prst="rect">
                  <a:avLst/>
                </a:prstGeom>
                <a:solidFill>
                  <a:srgbClr val="0066FF">
                    <a:alpha val="44706"/>
                  </a:srgbClr>
                </a:solidFill>
                <a:ln>
                  <a:solidFill>
                    <a:srgbClr val="00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7" name="Rectangle 16"/>
                <p:cNvSpPr/>
                <p:nvPr/>
              </p:nvSpPr>
              <p:spPr>
                <a:xfrm rot="10800000">
                  <a:off x="838196" y="2"/>
                  <a:ext cx="45719" cy="6857998"/>
                </a:xfrm>
                <a:prstGeom prst="rect">
                  <a:avLst/>
                </a:prstGeom>
                <a:solidFill>
                  <a:srgbClr val="33CCCC"/>
                </a:solidFill>
                <a:ln>
                  <a:solidFill>
                    <a:srgbClr val="33CCCC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8" name="Rectangle 17"/>
                <p:cNvSpPr/>
                <p:nvPr/>
              </p:nvSpPr>
              <p:spPr>
                <a:xfrm rot="10800000">
                  <a:off x="502914" y="1"/>
                  <a:ext cx="228600" cy="6857998"/>
                </a:xfrm>
                <a:prstGeom prst="rect">
                  <a:avLst/>
                </a:prstGeom>
                <a:solidFill>
                  <a:schemeClr val="tx2">
                    <a:lumMod val="60000"/>
                    <a:lumOff val="40000"/>
                    <a:alpha val="44706"/>
                  </a:schemeClr>
                </a:solidFill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9" name="Rectangle 18"/>
                <p:cNvSpPr/>
                <p:nvPr/>
              </p:nvSpPr>
              <p:spPr>
                <a:xfrm rot="10800000">
                  <a:off x="350514" y="1"/>
                  <a:ext cx="76200" cy="6857998"/>
                </a:xfrm>
                <a:prstGeom prst="rect">
                  <a:avLst/>
                </a:prstGeom>
                <a:solidFill>
                  <a:srgbClr val="00B050"/>
                </a:solidFill>
                <a:ln>
                  <a:solidFill>
                    <a:srgbClr val="00B05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20" name="Rectangle 19"/>
                <p:cNvSpPr/>
                <p:nvPr/>
              </p:nvSpPr>
              <p:spPr>
                <a:xfrm rot="10800000">
                  <a:off x="121914" y="2"/>
                  <a:ext cx="152401" cy="6857998"/>
                </a:xfrm>
                <a:prstGeom prst="rect">
                  <a:avLst/>
                </a:prstGeom>
                <a:solidFill>
                  <a:srgbClr val="00EBE6">
                    <a:alpha val="54902"/>
                  </a:srgbClr>
                </a:solidFill>
                <a:ln>
                  <a:solidFill>
                    <a:srgbClr val="00EBE6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21" name="Rectangle 20"/>
                <p:cNvSpPr/>
                <p:nvPr/>
              </p:nvSpPr>
              <p:spPr>
                <a:xfrm rot="10800000">
                  <a:off x="30480" y="2"/>
                  <a:ext cx="45719" cy="6857998"/>
                </a:xfrm>
                <a:prstGeom prst="rect">
                  <a:avLst/>
                </a:prstGeom>
                <a:solidFill>
                  <a:srgbClr val="5353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solidFill>
            <a:schemeClr val="bg1"/>
          </a:solidFill>
          <a:ln w="19050">
            <a:solidFill>
              <a:srgbClr val="5757FF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solidFill>
            <a:schemeClr val="bg1"/>
          </a:solidFill>
          <a:ln w="19050">
            <a:solidFill>
              <a:srgbClr val="5757FF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solidFill>
            <a:schemeClr val="bg1"/>
          </a:solidFill>
          <a:ln w="19050">
            <a:solidFill>
              <a:srgbClr val="5757FF"/>
            </a:solidFill>
          </a:ln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066FF"/>
                </a:solidFill>
                <a:latin typeface="Pupcat" pitchFamily="2" charset="0"/>
              </a:defRPr>
            </a:lvl1pPr>
          </a:lstStyle>
          <a:p>
            <a:fld id="{5CF61588-18F4-4AF3-81B7-7BE5D6199ED3}" type="datetimeFigureOut">
              <a:rPr lang="en-US" smtClean="0"/>
              <a:pPr/>
              <a:t>11/8/2011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solidFill>
            <a:schemeClr val="bg1"/>
          </a:solidFill>
          <a:ln w="19050">
            <a:solidFill>
              <a:srgbClr val="5757FF"/>
            </a:solidFill>
          </a:ln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0066FF"/>
                </a:solidFill>
                <a:latin typeface="Pupcat" pitchFamily="2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solidFill>
            <a:schemeClr val="bg1"/>
          </a:solidFill>
          <a:ln w="19050">
            <a:solidFill>
              <a:srgbClr val="5757FF"/>
            </a:solidFill>
          </a:ln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0066FF"/>
                </a:solidFill>
                <a:latin typeface="Pupcat" pitchFamily="2" charset="0"/>
              </a:defRPr>
            </a:lvl1pPr>
          </a:lstStyle>
          <a:p>
            <a:fld id="{D5B1B4E2-A2F3-4E09-8715-463765BC349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0066FF"/>
          </a:solidFill>
          <a:latin typeface="Pupcat" pitchFamily="2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rgbClr val="0066FF"/>
          </a:solidFill>
          <a:latin typeface="Pupcat" pitchFamily="2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rgbClr val="0066FF"/>
          </a:solidFill>
          <a:latin typeface="Pupcat" pitchFamily="2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rgbClr val="0066FF"/>
          </a:solidFill>
          <a:latin typeface="Pupcat" pitchFamily="2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0066FF"/>
          </a:solidFill>
          <a:latin typeface="Pupcat" pitchFamily="2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rgbClr val="0066FF"/>
          </a:solidFill>
          <a:latin typeface="Pupcat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23"/>
          <p:cNvGrpSpPr/>
          <p:nvPr/>
        </p:nvGrpSpPr>
        <p:grpSpPr>
          <a:xfrm>
            <a:off x="-7257" y="-7257"/>
            <a:ext cx="9151257" cy="6865257"/>
            <a:chOff x="-7257" y="-7257"/>
            <a:chExt cx="9151257" cy="6865257"/>
          </a:xfrm>
        </p:grpSpPr>
        <p:grpSp>
          <p:nvGrpSpPr>
            <p:cNvPr id="13" name="Group 22"/>
            <p:cNvGrpSpPr/>
            <p:nvPr userDrawn="1"/>
          </p:nvGrpSpPr>
          <p:grpSpPr>
            <a:xfrm>
              <a:off x="-7257" y="-7257"/>
              <a:ext cx="4572000" cy="6865257"/>
              <a:chOff x="-7257" y="-7257"/>
              <a:chExt cx="4572000" cy="6865257"/>
            </a:xfrm>
          </p:grpSpPr>
          <p:sp>
            <p:nvSpPr>
              <p:cNvPr id="11" name="Freeform 10"/>
              <p:cNvSpPr/>
              <p:nvPr userDrawn="1"/>
            </p:nvSpPr>
            <p:spPr>
              <a:xfrm>
                <a:off x="0" y="0"/>
                <a:ext cx="4564743" cy="6858000"/>
              </a:xfrm>
              <a:custGeom>
                <a:avLst/>
                <a:gdLst>
                  <a:gd name="connsiteX0" fmla="*/ 7257 w 914400"/>
                  <a:gd name="connsiteY0" fmla="*/ 6858000 h 6858000"/>
                  <a:gd name="connsiteX1" fmla="*/ 0 w 914400"/>
                  <a:gd name="connsiteY1" fmla="*/ 7257 h 6858000"/>
                  <a:gd name="connsiteX2" fmla="*/ 914400 w 914400"/>
                  <a:gd name="connsiteY2" fmla="*/ 0 h 6858000"/>
                  <a:gd name="connsiteX3" fmla="*/ 7257 w 914400"/>
                  <a:gd name="connsiteY3" fmla="*/ 6858000 h 6858000"/>
                  <a:gd name="connsiteX0" fmla="*/ 7257 w 1821543"/>
                  <a:gd name="connsiteY0" fmla="*/ 6858000 h 6858000"/>
                  <a:gd name="connsiteX1" fmla="*/ 0 w 1821543"/>
                  <a:gd name="connsiteY1" fmla="*/ 7257 h 6858000"/>
                  <a:gd name="connsiteX2" fmla="*/ 914400 w 1821543"/>
                  <a:gd name="connsiteY2" fmla="*/ 0 h 6858000"/>
                  <a:gd name="connsiteX3" fmla="*/ 1821543 w 1821543"/>
                  <a:gd name="connsiteY3" fmla="*/ 0 h 6858000"/>
                  <a:gd name="connsiteX4" fmla="*/ 7257 w 1821543"/>
                  <a:gd name="connsiteY4" fmla="*/ 6858000 h 6858000"/>
                  <a:gd name="connsiteX0" fmla="*/ 7257 w 2735943"/>
                  <a:gd name="connsiteY0" fmla="*/ 6858000 h 6858000"/>
                  <a:gd name="connsiteX1" fmla="*/ 0 w 2735943"/>
                  <a:gd name="connsiteY1" fmla="*/ 7257 h 6858000"/>
                  <a:gd name="connsiteX2" fmla="*/ 914400 w 2735943"/>
                  <a:gd name="connsiteY2" fmla="*/ 0 h 6858000"/>
                  <a:gd name="connsiteX3" fmla="*/ 2735943 w 2735943"/>
                  <a:gd name="connsiteY3" fmla="*/ 0 h 6858000"/>
                  <a:gd name="connsiteX4" fmla="*/ 7257 w 2735943"/>
                  <a:gd name="connsiteY4" fmla="*/ 6858000 h 6858000"/>
                  <a:gd name="connsiteX0" fmla="*/ 7257 w 3650343"/>
                  <a:gd name="connsiteY0" fmla="*/ 6858000 h 6858000"/>
                  <a:gd name="connsiteX1" fmla="*/ 0 w 3650343"/>
                  <a:gd name="connsiteY1" fmla="*/ 7257 h 6858000"/>
                  <a:gd name="connsiteX2" fmla="*/ 914400 w 3650343"/>
                  <a:gd name="connsiteY2" fmla="*/ 0 h 6858000"/>
                  <a:gd name="connsiteX3" fmla="*/ 3650343 w 3650343"/>
                  <a:gd name="connsiteY3" fmla="*/ 0 h 6858000"/>
                  <a:gd name="connsiteX4" fmla="*/ 7257 w 3650343"/>
                  <a:gd name="connsiteY4" fmla="*/ 6858000 h 6858000"/>
                  <a:gd name="connsiteX0" fmla="*/ 7257 w 4564743"/>
                  <a:gd name="connsiteY0" fmla="*/ 6858000 h 6858000"/>
                  <a:gd name="connsiteX1" fmla="*/ 0 w 4564743"/>
                  <a:gd name="connsiteY1" fmla="*/ 7257 h 6858000"/>
                  <a:gd name="connsiteX2" fmla="*/ 914400 w 4564743"/>
                  <a:gd name="connsiteY2" fmla="*/ 0 h 6858000"/>
                  <a:gd name="connsiteX3" fmla="*/ 4564743 w 4564743"/>
                  <a:gd name="connsiteY3" fmla="*/ 0 h 6858000"/>
                  <a:gd name="connsiteX4" fmla="*/ 7257 w 4564743"/>
                  <a:gd name="connsiteY4" fmla="*/ 6858000 h 6858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564743" h="6858000">
                    <a:moveTo>
                      <a:pt x="7257" y="6858000"/>
                    </a:moveTo>
                    <a:lnTo>
                      <a:pt x="0" y="7257"/>
                    </a:lnTo>
                    <a:lnTo>
                      <a:pt x="914400" y="0"/>
                    </a:lnTo>
                    <a:lnTo>
                      <a:pt x="4564743" y="0"/>
                    </a:lnTo>
                    <a:lnTo>
                      <a:pt x="7257" y="6858000"/>
                    </a:lnTo>
                    <a:close/>
                  </a:path>
                </a:pathLst>
              </a:custGeom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Freeform 9"/>
              <p:cNvSpPr/>
              <p:nvPr userDrawn="1"/>
            </p:nvSpPr>
            <p:spPr>
              <a:xfrm>
                <a:off x="0" y="0"/>
                <a:ext cx="3650343" cy="6858000"/>
              </a:xfrm>
              <a:custGeom>
                <a:avLst/>
                <a:gdLst>
                  <a:gd name="connsiteX0" fmla="*/ 7257 w 914400"/>
                  <a:gd name="connsiteY0" fmla="*/ 6858000 h 6858000"/>
                  <a:gd name="connsiteX1" fmla="*/ 0 w 914400"/>
                  <a:gd name="connsiteY1" fmla="*/ 7257 h 6858000"/>
                  <a:gd name="connsiteX2" fmla="*/ 914400 w 914400"/>
                  <a:gd name="connsiteY2" fmla="*/ 0 h 6858000"/>
                  <a:gd name="connsiteX3" fmla="*/ 7257 w 914400"/>
                  <a:gd name="connsiteY3" fmla="*/ 6858000 h 6858000"/>
                  <a:gd name="connsiteX0" fmla="*/ 7257 w 1821543"/>
                  <a:gd name="connsiteY0" fmla="*/ 6858000 h 6858000"/>
                  <a:gd name="connsiteX1" fmla="*/ 0 w 1821543"/>
                  <a:gd name="connsiteY1" fmla="*/ 7257 h 6858000"/>
                  <a:gd name="connsiteX2" fmla="*/ 914400 w 1821543"/>
                  <a:gd name="connsiteY2" fmla="*/ 0 h 6858000"/>
                  <a:gd name="connsiteX3" fmla="*/ 1821543 w 1821543"/>
                  <a:gd name="connsiteY3" fmla="*/ 0 h 6858000"/>
                  <a:gd name="connsiteX4" fmla="*/ 7257 w 1821543"/>
                  <a:gd name="connsiteY4" fmla="*/ 6858000 h 6858000"/>
                  <a:gd name="connsiteX0" fmla="*/ 7257 w 2735943"/>
                  <a:gd name="connsiteY0" fmla="*/ 6858000 h 6858000"/>
                  <a:gd name="connsiteX1" fmla="*/ 0 w 2735943"/>
                  <a:gd name="connsiteY1" fmla="*/ 7257 h 6858000"/>
                  <a:gd name="connsiteX2" fmla="*/ 914400 w 2735943"/>
                  <a:gd name="connsiteY2" fmla="*/ 0 h 6858000"/>
                  <a:gd name="connsiteX3" fmla="*/ 2735943 w 2735943"/>
                  <a:gd name="connsiteY3" fmla="*/ 0 h 6858000"/>
                  <a:gd name="connsiteX4" fmla="*/ 7257 w 2735943"/>
                  <a:gd name="connsiteY4" fmla="*/ 6858000 h 6858000"/>
                  <a:gd name="connsiteX0" fmla="*/ 7257 w 3650343"/>
                  <a:gd name="connsiteY0" fmla="*/ 6858000 h 6858000"/>
                  <a:gd name="connsiteX1" fmla="*/ 0 w 3650343"/>
                  <a:gd name="connsiteY1" fmla="*/ 7257 h 6858000"/>
                  <a:gd name="connsiteX2" fmla="*/ 914400 w 3650343"/>
                  <a:gd name="connsiteY2" fmla="*/ 0 h 6858000"/>
                  <a:gd name="connsiteX3" fmla="*/ 3650343 w 3650343"/>
                  <a:gd name="connsiteY3" fmla="*/ 0 h 6858000"/>
                  <a:gd name="connsiteX4" fmla="*/ 7257 w 3650343"/>
                  <a:gd name="connsiteY4" fmla="*/ 6858000 h 6858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650343" h="6858000">
                    <a:moveTo>
                      <a:pt x="7257" y="6858000"/>
                    </a:moveTo>
                    <a:lnTo>
                      <a:pt x="0" y="7257"/>
                    </a:lnTo>
                    <a:lnTo>
                      <a:pt x="914400" y="0"/>
                    </a:lnTo>
                    <a:lnTo>
                      <a:pt x="3650343" y="0"/>
                    </a:lnTo>
                    <a:lnTo>
                      <a:pt x="7257" y="6858000"/>
                    </a:lnTo>
                    <a:close/>
                  </a:path>
                </a:pathLst>
              </a:cu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Freeform 8"/>
              <p:cNvSpPr/>
              <p:nvPr userDrawn="1"/>
            </p:nvSpPr>
            <p:spPr>
              <a:xfrm>
                <a:off x="0" y="0"/>
                <a:ext cx="2735943" cy="6858000"/>
              </a:xfrm>
              <a:custGeom>
                <a:avLst/>
                <a:gdLst>
                  <a:gd name="connsiteX0" fmla="*/ 7257 w 914400"/>
                  <a:gd name="connsiteY0" fmla="*/ 6858000 h 6858000"/>
                  <a:gd name="connsiteX1" fmla="*/ 0 w 914400"/>
                  <a:gd name="connsiteY1" fmla="*/ 7257 h 6858000"/>
                  <a:gd name="connsiteX2" fmla="*/ 914400 w 914400"/>
                  <a:gd name="connsiteY2" fmla="*/ 0 h 6858000"/>
                  <a:gd name="connsiteX3" fmla="*/ 7257 w 914400"/>
                  <a:gd name="connsiteY3" fmla="*/ 6858000 h 6858000"/>
                  <a:gd name="connsiteX0" fmla="*/ 7257 w 1821543"/>
                  <a:gd name="connsiteY0" fmla="*/ 6858000 h 6858000"/>
                  <a:gd name="connsiteX1" fmla="*/ 0 w 1821543"/>
                  <a:gd name="connsiteY1" fmla="*/ 7257 h 6858000"/>
                  <a:gd name="connsiteX2" fmla="*/ 914400 w 1821543"/>
                  <a:gd name="connsiteY2" fmla="*/ 0 h 6858000"/>
                  <a:gd name="connsiteX3" fmla="*/ 1821543 w 1821543"/>
                  <a:gd name="connsiteY3" fmla="*/ 0 h 6858000"/>
                  <a:gd name="connsiteX4" fmla="*/ 7257 w 1821543"/>
                  <a:gd name="connsiteY4" fmla="*/ 6858000 h 6858000"/>
                  <a:gd name="connsiteX0" fmla="*/ 7257 w 2735943"/>
                  <a:gd name="connsiteY0" fmla="*/ 6858000 h 6858000"/>
                  <a:gd name="connsiteX1" fmla="*/ 0 w 2735943"/>
                  <a:gd name="connsiteY1" fmla="*/ 7257 h 6858000"/>
                  <a:gd name="connsiteX2" fmla="*/ 914400 w 2735943"/>
                  <a:gd name="connsiteY2" fmla="*/ 0 h 6858000"/>
                  <a:gd name="connsiteX3" fmla="*/ 2735943 w 2735943"/>
                  <a:gd name="connsiteY3" fmla="*/ 0 h 6858000"/>
                  <a:gd name="connsiteX4" fmla="*/ 7257 w 2735943"/>
                  <a:gd name="connsiteY4" fmla="*/ 6858000 h 6858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735943" h="6858000">
                    <a:moveTo>
                      <a:pt x="7257" y="6858000"/>
                    </a:moveTo>
                    <a:lnTo>
                      <a:pt x="0" y="7257"/>
                    </a:lnTo>
                    <a:lnTo>
                      <a:pt x="914400" y="0"/>
                    </a:lnTo>
                    <a:lnTo>
                      <a:pt x="2735943" y="0"/>
                    </a:lnTo>
                    <a:lnTo>
                      <a:pt x="7257" y="6858000"/>
                    </a:ln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Freeform 7"/>
              <p:cNvSpPr/>
              <p:nvPr userDrawn="1"/>
            </p:nvSpPr>
            <p:spPr>
              <a:xfrm>
                <a:off x="0" y="0"/>
                <a:ext cx="1821543" cy="6858000"/>
              </a:xfrm>
              <a:custGeom>
                <a:avLst/>
                <a:gdLst>
                  <a:gd name="connsiteX0" fmla="*/ 7257 w 914400"/>
                  <a:gd name="connsiteY0" fmla="*/ 6858000 h 6858000"/>
                  <a:gd name="connsiteX1" fmla="*/ 0 w 914400"/>
                  <a:gd name="connsiteY1" fmla="*/ 7257 h 6858000"/>
                  <a:gd name="connsiteX2" fmla="*/ 914400 w 914400"/>
                  <a:gd name="connsiteY2" fmla="*/ 0 h 6858000"/>
                  <a:gd name="connsiteX3" fmla="*/ 7257 w 914400"/>
                  <a:gd name="connsiteY3" fmla="*/ 6858000 h 6858000"/>
                  <a:gd name="connsiteX0" fmla="*/ 7257 w 1821543"/>
                  <a:gd name="connsiteY0" fmla="*/ 6858000 h 6858000"/>
                  <a:gd name="connsiteX1" fmla="*/ 0 w 1821543"/>
                  <a:gd name="connsiteY1" fmla="*/ 7257 h 6858000"/>
                  <a:gd name="connsiteX2" fmla="*/ 914400 w 1821543"/>
                  <a:gd name="connsiteY2" fmla="*/ 0 h 6858000"/>
                  <a:gd name="connsiteX3" fmla="*/ 1821543 w 1821543"/>
                  <a:gd name="connsiteY3" fmla="*/ 0 h 6858000"/>
                  <a:gd name="connsiteX4" fmla="*/ 7257 w 1821543"/>
                  <a:gd name="connsiteY4" fmla="*/ 6858000 h 6858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821543" h="6858000">
                    <a:moveTo>
                      <a:pt x="7257" y="6858000"/>
                    </a:moveTo>
                    <a:lnTo>
                      <a:pt x="0" y="7257"/>
                    </a:lnTo>
                    <a:lnTo>
                      <a:pt x="914400" y="0"/>
                    </a:lnTo>
                    <a:lnTo>
                      <a:pt x="1821543" y="0"/>
                    </a:lnTo>
                    <a:lnTo>
                      <a:pt x="7257" y="6858000"/>
                    </a:ln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Freeform 6"/>
              <p:cNvSpPr/>
              <p:nvPr userDrawn="1"/>
            </p:nvSpPr>
            <p:spPr>
              <a:xfrm>
                <a:off x="-7257" y="-7257"/>
                <a:ext cx="914400" cy="6843486"/>
              </a:xfrm>
              <a:custGeom>
                <a:avLst/>
                <a:gdLst>
                  <a:gd name="connsiteX0" fmla="*/ 7257 w 914400"/>
                  <a:gd name="connsiteY0" fmla="*/ 6858000 h 6858000"/>
                  <a:gd name="connsiteX1" fmla="*/ 0 w 914400"/>
                  <a:gd name="connsiteY1" fmla="*/ 7257 h 6858000"/>
                  <a:gd name="connsiteX2" fmla="*/ 914400 w 914400"/>
                  <a:gd name="connsiteY2" fmla="*/ 0 h 6858000"/>
                  <a:gd name="connsiteX3" fmla="*/ 7257 w 914400"/>
                  <a:gd name="connsiteY3" fmla="*/ 6858000 h 6858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914400" h="6858000">
                    <a:moveTo>
                      <a:pt x="7257" y="6858000"/>
                    </a:moveTo>
                    <a:lnTo>
                      <a:pt x="0" y="7257"/>
                    </a:lnTo>
                    <a:lnTo>
                      <a:pt x="914400" y="0"/>
                    </a:lnTo>
                    <a:lnTo>
                      <a:pt x="7257" y="6858000"/>
                    </a:lnTo>
                    <a:close/>
                  </a:path>
                </a:pathLst>
              </a:custGeom>
              <a:solidFill>
                <a:schemeClr val="accent1">
                  <a:lumMod val="50000"/>
                </a:schemeClr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4" name="Group 20"/>
            <p:cNvGrpSpPr/>
            <p:nvPr userDrawn="1"/>
          </p:nvGrpSpPr>
          <p:grpSpPr>
            <a:xfrm>
              <a:off x="4572000" y="0"/>
              <a:ext cx="4572000" cy="6858000"/>
              <a:chOff x="4572000" y="0"/>
              <a:chExt cx="4572000" cy="6858000"/>
            </a:xfrm>
          </p:grpSpPr>
          <p:sp>
            <p:nvSpPr>
              <p:cNvPr id="16" name="Freeform 15"/>
              <p:cNvSpPr/>
              <p:nvPr userDrawn="1"/>
            </p:nvSpPr>
            <p:spPr>
              <a:xfrm flipH="1" flipV="1">
                <a:off x="4572000" y="0"/>
                <a:ext cx="4564743" cy="6858000"/>
              </a:xfrm>
              <a:custGeom>
                <a:avLst/>
                <a:gdLst>
                  <a:gd name="connsiteX0" fmla="*/ 7257 w 914400"/>
                  <a:gd name="connsiteY0" fmla="*/ 6858000 h 6858000"/>
                  <a:gd name="connsiteX1" fmla="*/ 0 w 914400"/>
                  <a:gd name="connsiteY1" fmla="*/ 7257 h 6858000"/>
                  <a:gd name="connsiteX2" fmla="*/ 914400 w 914400"/>
                  <a:gd name="connsiteY2" fmla="*/ 0 h 6858000"/>
                  <a:gd name="connsiteX3" fmla="*/ 7257 w 914400"/>
                  <a:gd name="connsiteY3" fmla="*/ 6858000 h 6858000"/>
                  <a:gd name="connsiteX0" fmla="*/ 7257 w 1821543"/>
                  <a:gd name="connsiteY0" fmla="*/ 6858000 h 6858000"/>
                  <a:gd name="connsiteX1" fmla="*/ 0 w 1821543"/>
                  <a:gd name="connsiteY1" fmla="*/ 7257 h 6858000"/>
                  <a:gd name="connsiteX2" fmla="*/ 914400 w 1821543"/>
                  <a:gd name="connsiteY2" fmla="*/ 0 h 6858000"/>
                  <a:gd name="connsiteX3" fmla="*/ 1821543 w 1821543"/>
                  <a:gd name="connsiteY3" fmla="*/ 0 h 6858000"/>
                  <a:gd name="connsiteX4" fmla="*/ 7257 w 1821543"/>
                  <a:gd name="connsiteY4" fmla="*/ 6858000 h 6858000"/>
                  <a:gd name="connsiteX0" fmla="*/ 7257 w 2735943"/>
                  <a:gd name="connsiteY0" fmla="*/ 6858000 h 6858000"/>
                  <a:gd name="connsiteX1" fmla="*/ 0 w 2735943"/>
                  <a:gd name="connsiteY1" fmla="*/ 7257 h 6858000"/>
                  <a:gd name="connsiteX2" fmla="*/ 914400 w 2735943"/>
                  <a:gd name="connsiteY2" fmla="*/ 0 h 6858000"/>
                  <a:gd name="connsiteX3" fmla="*/ 2735943 w 2735943"/>
                  <a:gd name="connsiteY3" fmla="*/ 0 h 6858000"/>
                  <a:gd name="connsiteX4" fmla="*/ 7257 w 2735943"/>
                  <a:gd name="connsiteY4" fmla="*/ 6858000 h 6858000"/>
                  <a:gd name="connsiteX0" fmla="*/ 7257 w 3650343"/>
                  <a:gd name="connsiteY0" fmla="*/ 6858000 h 6858000"/>
                  <a:gd name="connsiteX1" fmla="*/ 0 w 3650343"/>
                  <a:gd name="connsiteY1" fmla="*/ 7257 h 6858000"/>
                  <a:gd name="connsiteX2" fmla="*/ 914400 w 3650343"/>
                  <a:gd name="connsiteY2" fmla="*/ 0 h 6858000"/>
                  <a:gd name="connsiteX3" fmla="*/ 3650343 w 3650343"/>
                  <a:gd name="connsiteY3" fmla="*/ 0 h 6858000"/>
                  <a:gd name="connsiteX4" fmla="*/ 7257 w 3650343"/>
                  <a:gd name="connsiteY4" fmla="*/ 6858000 h 6858000"/>
                  <a:gd name="connsiteX0" fmla="*/ 7257 w 4564743"/>
                  <a:gd name="connsiteY0" fmla="*/ 6858000 h 6858000"/>
                  <a:gd name="connsiteX1" fmla="*/ 0 w 4564743"/>
                  <a:gd name="connsiteY1" fmla="*/ 7257 h 6858000"/>
                  <a:gd name="connsiteX2" fmla="*/ 914400 w 4564743"/>
                  <a:gd name="connsiteY2" fmla="*/ 0 h 6858000"/>
                  <a:gd name="connsiteX3" fmla="*/ 4564743 w 4564743"/>
                  <a:gd name="connsiteY3" fmla="*/ 0 h 6858000"/>
                  <a:gd name="connsiteX4" fmla="*/ 7257 w 4564743"/>
                  <a:gd name="connsiteY4" fmla="*/ 6858000 h 6858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564743" h="6858000">
                    <a:moveTo>
                      <a:pt x="7257" y="6858000"/>
                    </a:moveTo>
                    <a:lnTo>
                      <a:pt x="0" y="7257"/>
                    </a:lnTo>
                    <a:lnTo>
                      <a:pt x="914400" y="0"/>
                    </a:lnTo>
                    <a:lnTo>
                      <a:pt x="4564743" y="0"/>
                    </a:lnTo>
                    <a:lnTo>
                      <a:pt x="7257" y="6858000"/>
                    </a:lnTo>
                    <a:close/>
                  </a:path>
                </a:pathLst>
              </a:custGeom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  <a:effectLst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Freeform 16"/>
              <p:cNvSpPr/>
              <p:nvPr userDrawn="1"/>
            </p:nvSpPr>
            <p:spPr>
              <a:xfrm flipH="1" flipV="1">
                <a:off x="5486400" y="0"/>
                <a:ext cx="3650343" cy="6858000"/>
              </a:xfrm>
              <a:custGeom>
                <a:avLst/>
                <a:gdLst>
                  <a:gd name="connsiteX0" fmla="*/ 7257 w 914400"/>
                  <a:gd name="connsiteY0" fmla="*/ 6858000 h 6858000"/>
                  <a:gd name="connsiteX1" fmla="*/ 0 w 914400"/>
                  <a:gd name="connsiteY1" fmla="*/ 7257 h 6858000"/>
                  <a:gd name="connsiteX2" fmla="*/ 914400 w 914400"/>
                  <a:gd name="connsiteY2" fmla="*/ 0 h 6858000"/>
                  <a:gd name="connsiteX3" fmla="*/ 7257 w 914400"/>
                  <a:gd name="connsiteY3" fmla="*/ 6858000 h 6858000"/>
                  <a:gd name="connsiteX0" fmla="*/ 7257 w 1821543"/>
                  <a:gd name="connsiteY0" fmla="*/ 6858000 h 6858000"/>
                  <a:gd name="connsiteX1" fmla="*/ 0 w 1821543"/>
                  <a:gd name="connsiteY1" fmla="*/ 7257 h 6858000"/>
                  <a:gd name="connsiteX2" fmla="*/ 914400 w 1821543"/>
                  <a:gd name="connsiteY2" fmla="*/ 0 h 6858000"/>
                  <a:gd name="connsiteX3" fmla="*/ 1821543 w 1821543"/>
                  <a:gd name="connsiteY3" fmla="*/ 0 h 6858000"/>
                  <a:gd name="connsiteX4" fmla="*/ 7257 w 1821543"/>
                  <a:gd name="connsiteY4" fmla="*/ 6858000 h 6858000"/>
                  <a:gd name="connsiteX0" fmla="*/ 7257 w 2735943"/>
                  <a:gd name="connsiteY0" fmla="*/ 6858000 h 6858000"/>
                  <a:gd name="connsiteX1" fmla="*/ 0 w 2735943"/>
                  <a:gd name="connsiteY1" fmla="*/ 7257 h 6858000"/>
                  <a:gd name="connsiteX2" fmla="*/ 914400 w 2735943"/>
                  <a:gd name="connsiteY2" fmla="*/ 0 h 6858000"/>
                  <a:gd name="connsiteX3" fmla="*/ 2735943 w 2735943"/>
                  <a:gd name="connsiteY3" fmla="*/ 0 h 6858000"/>
                  <a:gd name="connsiteX4" fmla="*/ 7257 w 2735943"/>
                  <a:gd name="connsiteY4" fmla="*/ 6858000 h 6858000"/>
                  <a:gd name="connsiteX0" fmla="*/ 7257 w 3650343"/>
                  <a:gd name="connsiteY0" fmla="*/ 6858000 h 6858000"/>
                  <a:gd name="connsiteX1" fmla="*/ 0 w 3650343"/>
                  <a:gd name="connsiteY1" fmla="*/ 7257 h 6858000"/>
                  <a:gd name="connsiteX2" fmla="*/ 914400 w 3650343"/>
                  <a:gd name="connsiteY2" fmla="*/ 0 h 6858000"/>
                  <a:gd name="connsiteX3" fmla="*/ 3650343 w 3650343"/>
                  <a:gd name="connsiteY3" fmla="*/ 0 h 6858000"/>
                  <a:gd name="connsiteX4" fmla="*/ 7257 w 3650343"/>
                  <a:gd name="connsiteY4" fmla="*/ 6858000 h 6858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650343" h="6858000">
                    <a:moveTo>
                      <a:pt x="7257" y="6858000"/>
                    </a:moveTo>
                    <a:lnTo>
                      <a:pt x="0" y="7257"/>
                    </a:lnTo>
                    <a:lnTo>
                      <a:pt x="914400" y="0"/>
                    </a:lnTo>
                    <a:lnTo>
                      <a:pt x="3650343" y="0"/>
                    </a:lnTo>
                    <a:lnTo>
                      <a:pt x="7257" y="6858000"/>
                    </a:lnTo>
                    <a:close/>
                  </a:path>
                </a:pathLst>
              </a:cu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  <a:effectLst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Freeform 17"/>
              <p:cNvSpPr/>
              <p:nvPr userDrawn="1"/>
            </p:nvSpPr>
            <p:spPr>
              <a:xfrm flipH="1" flipV="1">
                <a:off x="6400800" y="0"/>
                <a:ext cx="2735943" cy="6858000"/>
              </a:xfrm>
              <a:custGeom>
                <a:avLst/>
                <a:gdLst>
                  <a:gd name="connsiteX0" fmla="*/ 7257 w 914400"/>
                  <a:gd name="connsiteY0" fmla="*/ 6858000 h 6858000"/>
                  <a:gd name="connsiteX1" fmla="*/ 0 w 914400"/>
                  <a:gd name="connsiteY1" fmla="*/ 7257 h 6858000"/>
                  <a:gd name="connsiteX2" fmla="*/ 914400 w 914400"/>
                  <a:gd name="connsiteY2" fmla="*/ 0 h 6858000"/>
                  <a:gd name="connsiteX3" fmla="*/ 7257 w 914400"/>
                  <a:gd name="connsiteY3" fmla="*/ 6858000 h 6858000"/>
                  <a:gd name="connsiteX0" fmla="*/ 7257 w 1821543"/>
                  <a:gd name="connsiteY0" fmla="*/ 6858000 h 6858000"/>
                  <a:gd name="connsiteX1" fmla="*/ 0 w 1821543"/>
                  <a:gd name="connsiteY1" fmla="*/ 7257 h 6858000"/>
                  <a:gd name="connsiteX2" fmla="*/ 914400 w 1821543"/>
                  <a:gd name="connsiteY2" fmla="*/ 0 h 6858000"/>
                  <a:gd name="connsiteX3" fmla="*/ 1821543 w 1821543"/>
                  <a:gd name="connsiteY3" fmla="*/ 0 h 6858000"/>
                  <a:gd name="connsiteX4" fmla="*/ 7257 w 1821543"/>
                  <a:gd name="connsiteY4" fmla="*/ 6858000 h 6858000"/>
                  <a:gd name="connsiteX0" fmla="*/ 7257 w 2735943"/>
                  <a:gd name="connsiteY0" fmla="*/ 6858000 h 6858000"/>
                  <a:gd name="connsiteX1" fmla="*/ 0 w 2735943"/>
                  <a:gd name="connsiteY1" fmla="*/ 7257 h 6858000"/>
                  <a:gd name="connsiteX2" fmla="*/ 914400 w 2735943"/>
                  <a:gd name="connsiteY2" fmla="*/ 0 h 6858000"/>
                  <a:gd name="connsiteX3" fmla="*/ 2735943 w 2735943"/>
                  <a:gd name="connsiteY3" fmla="*/ 0 h 6858000"/>
                  <a:gd name="connsiteX4" fmla="*/ 7257 w 2735943"/>
                  <a:gd name="connsiteY4" fmla="*/ 6858000 h 6858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735943" h="6858000">
                    <a:moveTo>
                      <a:pt x="7257" y="6858000"/>
                    </a:moveTo>
                    <a:lnTo>
                      <a:pt x="0" y="7257"/>
                    </a:lnTo>
                    <a:lnTo>
                      <a:pt x="914400" y="0"/>
                    </a:lnTo>
                    <a:lnTo>
                      <a:pt x="2735943" y="0"/>
                    </a:lnTo>
                    <a:lnTo>
                      <a:pt x="7257" y="6858000"/>
                    </a:ln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Freeform 18"/>
              <p:cNvSpPr/>
              <p:nvPr userDrawn="1"/>
            </p:nvSpPr>
            <p:spPr>
              <a:xfrm flipH="1" flipV="1">
                <a:off x="7315200" y="0"/>
                <a:ext cx="1821543" cy="6858000"/>
              </a:xfrm>
              <a:custGeom>
                <a:avLst/>
                <a:gdLst>
                  <a:gd name="connsiteX0" fmla="*/ 7257 w 914400"/>
                  <a:gd name="connsiteY0" fmla="*/ 6858000 h 6858000"/>
                  <a:gd name="connsiteX1" fmla="*/ 0 w 914400"/>
                  <a:gd name="connsiteY1" fmla="*/ 7257 h 6858000"/>
                  <a:gd name="connsiteX2" fmla="*/ 914400 w 914400"/>
                  <a:gd name="connsiteY2" fmla="*/ 0 h 6858000"/>
                  <a:gd name="connsiteX3" fmla="*/ 7257 w 914400"/>
                  <a:gd name="connsiteY3" fmla="*/ 6858000 h 6858000"/>
                  <a:gd name="connsiteX0" fmla="*/ 7257 w 1821543"/>
                  <a:gd name="connsiteY0" fmla="*/ 6858000 h 6858000"/>
                  <a:gd name="connsiteX1" fmla="*/ 0 w 1821543"/>
                  <a:gd name="connsiteY1" fmla="*/ 7257 h 6858000"/>
                  <a:gd name="connsiteX2" fmla="*/ 914400 w 1821543"/>
                  <a:gd name="connsiteY2" fmla="*/ 0 h 6858000"/>
                  <a:gd name="connsiteX3" fmla="*/ 1821543 w 1821543"/>
                  <a:gd name="connsiteY3" fmla="*/ 0 h 6858000"/>
                  <a:gd name="connsiteX4" fmla="*/ 7257 w 1821543"/>
                  <a:gd name="connsiteY4" fmla="*/ 6858000 h 6858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821543" h="6858000">
                    <a:moveTo>
                      <a:pt x="7257" y="6858000"/>
                    </a:moveTo>
                    <a:lnTo>
                      <a:pt x="0" y="7257"/>
                    </a:lnTo>
                    <a:lnTo>
                      <a:pt x="914400" y="0"/>
                    </a:lnTo>
                    <a:lnTo>
                      <a:pt x="1821543" y="0"/>
                    </a:lnTo>
                    <a:lnTo>
                      <a:pt x="7257" y="6858000"/>
                    </a:ln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Freeform 19"/>
              <p:cNvSpPr/>
              <p:nvPr userDrawn="1"/>
            </p:nvSpPr>
            <p:spPr>
              <a:xfrm flipH="1" flipV="1">
                <a:off x="8229600" y="14514"/>
                <a:ext cx="914400" cy="6843486"/>
              </a:xfrm>
              <a:custGeom>
                <a:avLst/>
                <a:gdLst>
                  <a:gd name="connsiteX0" fmla="*/ 7257 w 914400"/>
                  <a:gd name="connsiteY0" fmla="*/ 6858000 h 6858000"/>
                  <a:gd name="connsiteX1" fmla="*/ 0 w 914400"/>
                  <a:gd name="connsiteY1" fmla="*/ 7257 h 6858000"/>
                  <a:gd name="connsiteX2" fmla="*/ 914400 w 914400"/>
                  <a:gd name="connsiteY2" fmla="*/ 0 h 6858000"/>
                  <a:gd name="connsiteX3" fmla="*/ 7257 w 914400"/>
                  <a:gd name="connsiteY3" fmla="*/ 6858000 h 6858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914400" h="6858000">
                    <a:moveTo>
                      <a:pt x="7257" y="6858000"/>
                    </a:moveTo>
                    <a:lnTo>
                      <a:pt x="0" y="7257"/>
                    </a:lnTo>
                    <a:lnTo>
                      <a:pt x="914400" y="0"/>
                    </a:lnTo>
                    <a:lnTo>
                      <a:pt x="7257" y="6858000"/>
                    </a:lnTo>
                    <a:close/>
                  </a:path>
                </a:pathLst>
              </a:custGeom>
              <a:solidFill>
                <a:schemeClr val="accent1">
                  <a:lumMod val="50000"/>
                </a:schemeClr>
              </a:solidFill>
              <a:ln>
                <a:noFill/>
              </a:ln>
              <a:effectLst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3">
                    <a:lumMod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5CF61588-18F4-4AF3-81B7-7BE5D6199ED3}" type="datetimeFigureOut">
              <a:rPr lang="en-US" smtClean="0"/>
              <a:pPr/>
              <a:t>11/8/2011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3">
                    <a:lumMod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3">
                    <a:lumMod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D5B1B4E2-A2F3-4E09-8715-463765BC349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accent6">
              <a:lumMod val="50000"/>
            </a:schemeClr>
          </a:solidFill>
          <a:effectLst>
            <a:glow rad="63500">
              <a:schemeClr val="accent1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accent5">
              <a:lumMod val="5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accent5">
              <a:lumMod val="5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accent5">
              <a:lumMod val="5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accent5">
              <a:lumMod val="5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accent5">
              <a:lumMod val="5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solidFill>
            <a:schemeClr val="accent1">
              <a:lumMod val="20000"/>
              <a:lumOff val="80000"/>
              <a:alpha val="61000"/>
            </a:schemeClr>
          </a:solidFill>
        </p:spPr>
        <p:txBody>
          <a:bodyPr/>
          <a:lstStyle/>
          <a:p>
            <a:r>
              <a:rPr lang="en-US" dirty="0" smtClean="0"/>
              <a:t>The Enlightenment in Europe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3886200"/>
            <a:ext cx="6400800" cy="1752600"/>
          </a:xfrm>
          <a:solidFill>
            <a:schemeClr val="accent3">
              <a:lumMod val="60000"/>
              <a:lumOff val="40000"/>
              <a:alpha val="76000"/>
            </a:schemeClr>
          </a:solidFill>
        </p:spPr>
        <p:txBody>
          <a:bodyPr>
            <a:normAutofit/>
          </a:bodyPr>
          <a:lstStyle/>
          <a:p>
            <a:r>
              <a:rPr lang="en-US" dirty="0" smtClean="0">
                <a:cs typeface="Times New Roman" pitchFamily="18" charset="0"/>
              </a:rPr>
              <a:t>A revolution in intellectual activity changes Europeans’ view of government and society</a:t>
            </a:r>
            <a:r>
              <a:rPr lang="en-US" dirty="0" smtClean="0">
                <a:cs typeface="Times" pitchFamily="18" charset="0"/>
              </a:rPr>
              <a:t>.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Views on Women’s Education </a:t>
            </a:r>
            <a:r>
              <a:rPr lang="en-US" b="1" dirty="0" smtClean="0"/>
              <a:t>Change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92500" lnSpcReduction="10000"/>
          </a:bodyPr>
          <a:lstStyle/>
          <a:p>
            <a:pPr>
              <a:tabLst>
                <a:tab pos="228600" algn="l"/>
                <a:tab pos="457200" algn="l"/>
                <a:tab pos="685800" algn="l"/>
              </a:tabLst>
            </a:pPr>
            <a:r>
              <a:rPr lang="en-US" dirty="0" smtClean="0"/>
              <a:t>Many </a:t>
            </a:r>
            <a:r>
              <a:rPr lang="en-US" dirty="0" smtClean="0"/>
              <a:t>Enlightenment thinkers take traditional </a:t>
            </a:r>
            <a:r>
              <a:rPr lang="en-US" dirty="0" smtClean="0"/>
              <a:t>views </a:t>
            </a:r>
            <a:r>
              <a:rPr lang="en-US" dirty="0" smtClean="0"/>
              <a:t>of women’s role</a:t>
            </a:r>
            <a:endParaRPr lang="en-US" dirty="0" smtClean="0">
              <a:latin typeface="Times" pitchFamily="18" charset="0"/>
              <a:cs typeface="Times New Roman" pitchFamily="18" charset="0"/>
            </a:endParaRPr>
          </a:p>
          <a:p>
            <a:pPr>
              <a:tabLst>
                <a:tab pos="228600" algn="l"/>
                <a:tab pos="457200" algn="l"/>
                <a:tab pos="685800" algn="l"/>
              </a:tabLst>
            </a:pPr>
            <a:r>
              <a:rPr lang="en-US" dirty="0" smtClean="0"/>
              <a:t>Prominent </a:t>
            </a:r>
            <a:r>
              <a:rPr lang="en-US" dirty="0" smtClean="0"/>
              <a:t>writer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rgbClr val="008000"/>
                </a:solidFill>
              </a:rPr>
              <a:t>Mary Wollstonecraft</a:t>
            </a:r>
            <a:r>
              <a:rPr lang="en-US" dirty="0" smtClean="0"/>
              <a:t> urges </a:t>
            </a:r>
            <a:r>
              <a:rPr lang="en-US" dirty="0" smtClean="0"/>
              <a:t>greater </a:t>
            </a:r>
            <a:r>
              <a:rPr lang="en-US" dirty="0" smtClean="0"/>
              <a:t>rights for women: </a:t>
            </a:r>
            <a:endParaRPr lang="en-US" dirty="0" smtClean="0">
              <a:latin typeface="Times" pitchFamily="18" charset="0"/>
              <a:cs typeface="Times New Roman" pitchFamily="18" charset="0"/>
            </a:endParaRPr>
          </a:p>
          <a:p>
            <a:pPr>
              <a:buNone/>
              <a:tabLst>
                <a:tab pos="228600" algn="l"/>
                <a:tab pos="457200" algn="l"/>
                <a:tab pos="685800" algn="l"/>
              </a:tabLst>
            </a:pPr>
            <a:r>
              <a:rPr lang="en-US" dirty="0" smtClean="0"/>
              <a:t>     -</a:t>
            </a:r>
            <a:r>
              <a:rPr lang="en-US" dirty="0" smtClean="0"/>
              <a:t>	argues women need quality education to </a:t>
            </a:r>
            <a:r>
              <a:rPr lang="en-US" dirty="0" smtClean="0"/>
              <a:t>be </a:t>
            </a:r>
            <a:r>
              <a:rPr lang="en-US" dirty="0" smtClean="0"/>
              <a:t>virtuous and useful </a:t>
            </a:r>
            <a:endParaRPr lang="en-US" dirty="0" smtClean="0">
              <a:latin typeface="Times" pitchFamily="18" charset="0"/>
              <a:cs typeface="Times New Roman" pitchFamily="18" charset="0"/>
            </a:endParaRPr>
          </a:p>
          <a:p>
            <a:pPr>
              <a:buNone/>
              <a:tabLst>
                <a:tab pos="228600" algn="l"/>
                <a:tab pos="457200" algn="l"/>
                <a:tab pos="685800" algn="l"/>
              </a:tabLst>
            </a:pPr>
            <a:r>
              <a:rPr lang="en-US" dirty="0" smtClean="0"/>
              <a:t>     -</a:t>
            </a:r>
            <a:r>
              <a:rPr lang="en-US" dirty="0" smtClean="0"/>
              <a:t>	urges women to go into traditionally male </a:t>
            </a:r>
            <a:r>
              <a:rPr lang="en-US" dirty="0" smtClean="0"/>
              <a:t>professions </a:t>
            </a:r>
            <a:r>
              <a:rPr lang="en-US" dirty="0" smtClean="0"/>
              <a:t>like politics</a:t>
            </a:r>
            <a:endParaRPr lang="en-US" dirty="0" smtClean="0">
              <a:latin typeface="Times" pitchFamily="18" charset="0"/>
              <a:cs typeface="Times New Roman" pitchFamily="18" charset="0"/>
            </a:endParaRPr>
          </a:p>
          <a:p>
            <a:pPr>
              <a:buNone/>
              <a:tabLst>
                <a:tab pos="228600" algn="l"/>
                <a:tab pos="457200" algn="l"/>
                <a:tab pos="685800" algn="l"/>
              </a:tabLst>
            </a:pPr>
            <a:r>
              <a:rPr lang="en-US" dirty="0" smtClean="0"/>
              <a:t>•	Some wealthy women use their status to spread </a:t>
            </a:r>
            <a:r>
              <a:rPr lang="en-US" dirty="0" smtClean="0"/>
              <a:t>Enlightenment </a:t>
            </a:r>
            <a:r>
              <a:rPr lang="en-US" dirty="0" smtClean="0"/>
              <a:t>ideas</a:t>
            </a:r>
            <a:r>
              <a:rPr lang="en-US" dirty="0" smtClean="0">
                <a:latin typeface="Times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Legacy of the Enlightenment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92500" lnSpcReduction="20000"/>
          </a:bodyPr>
          <a:lstStyle/>
          <a:p>
            <a:pPr>
              <a:buNone/>
              <a:tabLst>
                <a:tab pos="228600" algn="l"/>
              </a:tabLst>
            </a:pPr>
            <a:r>
              <a:rPr lang="en-US" sz="3600" b="1" dirty="0" smtClean="0"/>
              <a:t>Role of the </a:t>
            </a:r>
            <a:r>
              <a:rPr lang="en-US" sz="3600" b="1" dirty="0" err="1" smtClean="0"/>
              <a:t>Philosophes</a:t>
            </a:r>
            <a:endParaRPr lang="en-US" sz="3600" dirty="0" smtClean="0">
              <a:latin typeface="Times" pitchFamily="18" charset="0"/>
              <a:cs typeface="Times New Roman" pitchFamily="18" charset="0"/>
            </a:endParaRPr>
          </a:p>
          <a:p>
            <a:pPr>
              <a:tabLst>
                <a:tab pos="228600" algn="l"/>
              </a:tabLst>
            </a:pPr>
            <a:r>
              <a:rPr lang="en-US" dirty="0" smtClean="0"/>
              <a:t>The </a:t>
            </a:r>
            <a:r>
              <a:rPr lang="en-US" dirty="0" err="1" smtClean="0"/>
              <a:t>philosophes</a:t>
            </a:r>
            <a:r>
              <a:rPr lang="en-US" dirty="0" smtClean="0"/>
              <a:t> are not activists, but inspire </a:t>
            </a:r>
            <a:r>
              <a:rPr lang="en-US" dirty="0" smtClean="0"/>
              <a:t>major </a:t>
            </a:r>
            <a:r>
              <a:rPr lang="en-US" dirty="0" smtClean="0"/>
              <a:t>revolutions</a:t>
            </a:r>
          </a:p>
          <a:p>
            <a:pPr>
              <a:buNone/>
              <a:tabLst>
                <a:tab pos="228600" algn="l"/>
              </a:tabLst>
            </a:pPr>
            <a:r>
              <a:rPr lang="en-US" sz="3600" b="1" dirty="0" smtClean="0"/>
              <a:t>Belief in Progress</a:t>
            </a:r>
            <a:endParaRPr lang="en-US" sz="3600" dirty="0" smtClean="0">
              <a:latin typeface="Times" pitchFamily="18" charset="0"/>
              <a:cs typeface="Times New Roman" pitchFamily="18" charset="0"/>
            </a:endParaRPr>
          </a:p>
          <a:p>
            <a:pPr>
              <a:tabLst>
                <a:tab pos="228600" algn="l"/>
              </a:tabLst>
            </a:pPr>
            <a:r>
              <a:rPr lang="en-US" dirty="0" smtClean="0"/>
              <a:t>Scientific </a:t>
            </a:r>
            <a:r>
              <a:rPr lang="en-US" dirty="0" smtClean="0"/>
              <a:t>breakthroughs show human capacity to </a:t>
            </a:r>
            <a:r>
              <a:rPr lang="en-US" dirty="0" smtClean="0"/>
              <a:t>improve </a:t>
            </a:r>
            <a:r>
              <a:rPr lang="en-US" dirty="0" smtClean="0"/>
              <a:t>society</a:t>
            </a:r>
          </a:p>
          <a:p>
            <a:pPr>
              <a:buNone/>
              <a:tabLst>
                <a:tab pos="228600" algn="l"/>
              </a:tabLst>
            </a:pPr>
            <a:r>
              <a:rPr lang="en-US" sz="3600" b="1" dirty="0" smtClean="0"/>
              <a:t>A More Secular Outlook</a:t>
            </a:r>
            <a:endParaRPr lang="en-US" sz="3600" dirty="0" smtClean="0">
              <a:latin typeface="Times" pitchFamily="18" charset="0"/>
              <a:cs typeface="Times New Roman" pitchFamily="18" charset="0"/>
            </a:endParaRPr>
          </a:p>
          <a:p>
            <a:pPr>
              <a:tabLst>
                <a:tab pos="228600" algn="l"/>
              </a:tabLst>
            </a:pPr>
            <a:r>
              <a:rPr lang="en-US" dirty="0" smtClean="0"/>
              <a:t>New </a:t>
            </a:r>
            <a:r>
              <a:rPr lang="en-US" dirty="0" smtClean="0"/>
              <a:t>knowledge of the world leads people to </a:t>
            </a:r>
            <a:r>
              <a:rPr lang="en-US" dirty="0" smtClean="0"/>
              <a:t>question </a:t>
            </a:r>
            <a:r>
              <a:rPr lang="en-US" dirty="0" smtClean="0"/>
              <a:t>religious ideas</a:t>
            </a:r>
            <a:endParaRPr lang="en-US" dirty="0" smtClean="0">
              <a:cs typeface="Times New Roman" pitchFamily="18" charset="0"/>
            </a:endParaRPr>
          </a:p>
          <a:p>
            <a:pPr>
              <a:tabLst>
                <a:tab pos="228600" algn="l"/>
              </a:tabLst>
            </a:pPr>
            <a:r>
              <a:rPr lang="en-US" dirty="0" smtClean="0"/>
              <a:t>Voltaire </a:t>
            </a:r>
            <a:r>
              <a:rPr lang="en-US" dirty="0" smtClean="0"/>
              <a:t>and others criticize beliefs and practices of </a:t>
            </a:r>
            <a:r>
              <a:rPr lang="en-US" dirty="0" smtClean="0"/>
              <a:t>Christianity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CC0000"/>
                </a:solidFill>
                <a:cs typeface="Times New Roman" pitchFamily="18" charset="0"/>
              </a:rPr>
              <a:t>Two Views on Government </a:t>
            </a:r>
            <a:br>
              <a:rPr lang="en-US" dirty="0" smtClean="0">
                <a:solidFill>
                  <a:srgbClr val="CC0000"/>
                </a:solidFill>
                <a:cs typeface="Times New Roman" pitchFamily="18" charset="0"/>
              </a:rPr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New ways of thinking… Hobbe</a:t>
            </a:r>
            <a:r>
              <a:rPr lang="en-US" dirty="0" smtClean="0"/>
              <a:t>s’s Social Contract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New Ways of </a:t>
            </a:r>
            <a:r>
              <a:rPr lang="en-US" b="1" dirty="0" smtClean="0"/>
              <a:t>Thinking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tabLst>
                <a:tab pos="228600" algn="l"/>
                <a:tab pos="457200" algn="l"/>
                <a:tab pos="685800" algn="l"/>
              </a:tabLst>
            </a:pPr>
            <a:r>
              <a:rPr lang="en-US" dirty="0" smtClean="0"/>
              <a:t>Scientific </a:t>
            </a:r>
            <a:r>
              <a:rPr lang="en-US" dirty="0" smtClean="0"/>
              <a:t>Revolution spurs reassessment of many </a:t>
            </a:r>
            <a:r>
              <a:rPr lang="en-US" dirty="0" smtClean="0"/>
              <a:t>prevailing </a:t>
            </a:r>
            <a:r>
              <a:rPr lang="en-US" dirty="0" smtClean="0"/>
              <a:t>ideas </a:t>
            </a:r>
            <a:endParaRPr lang="en-US" dirty="0" smtClean="0">
              <a:cs typeface="Times New Roman" pitchFamily="18" charset="0"/>
            </a:endParaRPr>
          </a:p>
          <a:p>
            <a:pPr>
              <a:buNone/>
              <a:tabLst>
                <a:tab pos="228600" algn="l"/>
                <a:tab pos="457200" algn="l"/>
                <a:tab pos="685800" algn="l"/>
              </a:tabLst>
            </a:pPr>
            <a:r>
              <a:rPr lang="en-US" dirty="0" smtClean="0"/>
              <a:t>	-	Europeans seek insights into society during </a:t>
            </a:r>
            <a:r>
              <a:rPr lang="en-US" dirty="0" smtClean="0"/>
              <a:t>1600s, 1700s</a:t>
            </a:r>
            <a:endParaRPr lang="en-US" dirty="0" smtClean="0">
              <a:cs typeface="Times New Roman" pitchFamily="18" charset="0"/>
            </a:endParaRPr>
          </a:p>
          <a:p>
            <a:pPr>
              <a:tabLst>
                <a:tab pos="228600" algn="l"/>
                <a:tab pos="457200" algn="l"/>
                <a:tab pos="685800" algn="l"/>
              </a:tabLst>
            </a:pPr>
            <a:r>
              <a:rPr lang="en-US" dirty="0" smtClean="0"/>
              <a:t>Leads </a:t>
            </a:r>
            <a:r>
              <a:rPr lang="en-US" dirty="0" smtClean="0"/>
              <a:t>to the </a:t>
            </a:r>
            <a:r>
              <a:rPr lang="en-US" b="1" dirty="0" smtClean="0">
                <a:solidFill>
                  <a:srgbClr val="008000"/>
                </a:solidFill>
              </a:rPr>
              <a:t>Enlightenment</a:t>
            </a:r>
            <a:r>
              <a:rPr lang="en-US" dirty="0" smtClean="0"/>
              <a:t>—a movement stressing </a:t>
            </a:r>
            <a:r>
              <a:rPr lang="en-US" dirty="0" smtClean="0"/>
              <a:t>reason </a:t>
            </a:r>
            <a:r>
              <a:rPr lang="en-US" dirty="0" smtClean="0"/>
              <a:t>and thought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Hobbes’s Social </a:t>
            </a:r>
            <a:r>
              <a:rPr lang="en-US" b="1" dirty="0" smtClean="0"/>
              <a:t>Contract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tabLst>
                <a:tab pos="228600" algn="l"/>
              </a:tabLst>
            </a:pPr>
            <a:r>
              <a:rPr lang="en-US" dirty="0" smtClean="0"/>
              <a:t>Hobbes </a:t>
            </a:r>
            <a:r>
              <a:rPr lang="en-US" dirty="0" smtClean="0"/>
              <a:t>distrusts humans, favors strong government </a:t>
            </a:r>
            <a:r>
              <a:rPr lang="en-US" dirty="0" smtClean="0"/>
              <a:t>to </a:t>
            </a:r>
            <a:r>
              <a:rPr lang="en-US" dirty="0" smtClean="0"/>
              <a:t>keep order</a:t>
            </a:r>
            <a:endParaRPr lang="en-US" dirty="0" smtClean="0">
              <a:cs typeface="Times New Roman" pitchFamily="18" charset="0"/>
            </a:endParaRPr>
          </a:p>
          <a:p>
            <a:pPr>
              <a:tabLst>
                <a:tab pos="228600" algn="l"/>
              </a:tabLst>
            </a:pPr>
            <a:r>
              <a:rPr lang="en-US" dirty="0" smtClean="0"/>
              <a:t>Promotes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rgbClr val="008000"/>
                </a:solidFill>
              </a:rPr>
              <a:t>social contract</a:t>
            </a:r>
            <a:r>
              <a:rPr lang="en-US" dirty="0" smtClean="0"/>
              <a:t>—getting order by giving </a:t>
            </a:r>
            <a:r>
              <a:rPr lang="en-US" dirty="0" smtClean="0"/>
              <a:t> power </a:t>
            </a:r>
            <a:r>
              <a:rPr lang="en-US" dirty="0" smtClean="0"/>
              <a:t>to monarch</a:t>
            </a:r>
          </a:p>
          <a:p>
            <a:r>
              <a:rPr lang="en-US" dirty="0" smtClean="0"/>
              <a:t>Wrote </a:t>
            </a:r>
            <a:r>
              <a:rPr lang="en-US" i="1" dirty="0" smtClean="0"/>
              <a:t>Leviathan</a:t>
            </a:r>
            <a:r>
              <a:rPr lang="en-US" dirty="0" smtClean="0"/>
              <a:t>.  Believed people were naturally selfish and wicked</a:t>
            </a:r>
          </a:p>
          <a:p>
            <a:r>
              <a:rPr lang="en-US" dirty="0" smtClean="0"/>
              <a:t>Believed an Absolute Monarchy was the best form of government.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Locke’s Natural </a:t>
            </a:r>
            <a:r>
              <a:rPr lang="en-US" b="1" dirty="0" smtClean="0"/>
              <a:t>Rights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tabLst>
                <a:tab pos="228600" algn="l"/>
              </a:tabLst>
            </a:pPr>
            <a:r>
              <a:rPr lang="en-US" dirty="0" smtClean="0"/>
              <a:t>Philosopher </a:t>
            </a:r>
            <a:r>
              <a:rPr lang="en-US" b="1" dirty="0" smtClean="0">
                <a:solidFill>
                  <a:srgbClr val="008000"/>
                </a:solidFill>
              </a:rPr>
              <a:t>John Locke</a:t>
            </a:r>
            <a:r>
              <a:rPr lang="en-US" dirty="0" smtClean="0"/>
              <a:t> </a:t>
            </a:r>
            <a:r>
              <a:rPr lang="en-US" dirty="0" smtClean="0"/>
              <a:t>says government </a:t>
            </a:r>
            <a:r>
              <a:rPr lang="en-US" dirty="0" smtClean="0"/>
              <a:t>gets </a:t>
            </a:r>
            <a:r>
              <a:rPr lang="en-US" dirty="0" smtClean="0"/>
              <a:t>power </a:t>
            </a:r>
            <a:r>
              <a:rPr lang="en-US" dirty="0" smtClean="0"/>
              <a:t>from the people </a:t>
            </a:r>
            <a:endParaRPr lang="en-US" dirty="0" smtClean="0">
              <a:cs typeface="Times New Roman" pitchFamily="18" charset="0"/>
            </a:endParaRPr>
          </a:p>
          <a:p>
            <a:pPr>
              <a:tabLst>
                <a:tab pos="228600" algn="l"/>
              </a:tabLst>
            </a:pPr>
            <a:r>
              <a:rPr lang="en-US" dirty="0" smtClean="0"/>
              <a:t>Stresses </a:t>
            </a:r>
            <a:r>
              <a:rPr lang="en-US" dirty="0" smtClean="0"/>
              <a:t>that people have a right to overthrow an </a:t>
            </a:r>
            <a:r>
              <a:rPr lang="en-US" dirty="0" smtClean="0"/>
              <a:t>unjust </a:t>
            </a:r>
            <a:r>
              <a:rPr lang="en-US" dirty="0" smtClean="0"/>
              <a:t>government</a:t>
            </a:r>
          </a:p>
          <a:p>
            <a:r>
              <a:rPr lang="en-US" dirty="0" smtClean="0"/>
              <a:t>Government’s only job was to protect the people’s rights.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The </a:t>
            </a:r>
            <a:r>
              <a:rPr lang="en-US" sz="4800" dirty="0" err="1" smtClean="0"/>
              <a:t>Philosophes</a:t>
            </a:r>
            <a:r>
              <a:rPr lang="en-US" sz="4800" dirty="0" smtClean="0"/>
              <a:t> Advocate Reason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  <a:tabLst>
                <a:tab pos="228600" algn="l"/>
              </a:tabLst>
            </a:pPr>
            <a:r>
              <a:rPr lang="en-US" b="1" dirty="0" smtClean="0"/>
              <a:t>Beliefs of the </a:t>
            </a:r>
            <a:r>
              <a:rPr lang="en-US" b="1" dirty="0" err="1" smtClean="0"/>
              <a:t>Philosophes</a:t>
            </a:r>
            <a:endParaRPr lang="en-US" dirty="0" smtClean="0">
              <a:latin typeface="Times" pitchFamily="18" charset="0"/>
              <a:cs typeface="Times New Roman" pitchFamily="18" charset="0"/>
            </a:endParaRPr>
          </a:p>
          <a:p>
            <a:pPr>
              <a:tabLst>
                <a:tab pos="228600" algn="l"/>
              </a:tabLst>
            </a:pPr>
            <a:r>
              <a:rPr lang="en-US" dirty="0" smtClean="0"/>
              <a:t>The</a:t>
            </a:r>
            <a:r>
              <a:rPr lang="en-US" b="1" dirty="0" smtClean="0"/>
              <a:t> </a:t>
            </a:r>
            <a:r>
              <a:rPr lang="en-US" b="1" dirty="0" err="1" smtClean="0">
                <a:solidFill>
                  <a:srgbClr val="008000"/>
                </a:solidFill>
              </a:rPr>
              <a:t>philosophes</a:t>
            </a:r>
            <a:r>
              <a:rPr lang="en-US" dirty="0" smtClean="0"/>
              <a:t> are French social critics in the </a:t>
            </a:r>
            <a:r>
              <a:rPr lang="en-US" dirty="0" smtClean="0"/>
              <a:t>mid-1700s</a:t>
            </a:r>
            <a:endParaRPr lang="en-US" dirty="0" smtClean="0">
              <a:latin typeface="Times" pitchFamily="18" charset="0"/>
              <a:cs typeface="Times New Roman" pitchFamily="18" charset="0"/>
            </a:endParaRPr>
          </a:p>
          <a:p>
            <a:pPr>
              <a:tabLst>
                <a:tab pos="228600" algn="l"/>
              </a:tabLst>
            </a:pPr>
            <a:r>
              <a:rPr lang="en-US" dirty="0" smtClean="0"/>
              <a:t>Value </a:t>
            </a:r>
            <a:r>
              <a:rPr lang="en-US" dirty="0" smtClean="0"/>
              <a:t>reason, nature, happiness, progress, </a:t>
            </a:r>
            <a:r>
              <a:rPr lang="en-US" dirty="0" smtClean="0"/>
              <a:t>liberty</a:t>
            </a:r>
          </a:p>
          <a:p>
            <a:pPr lvl="1">
              <a:tabLst>
                <a:tab pos="228600" algn="l"/>
              </a:tabLst>
            </a:pPr>
            <a:r>
              <a:rPr lang="en-US" dirty="0" smtClean="0"/>
              <a:t>Reason – truth through reason or logical thinking.</a:t>
            </a:r>
          </a:p>
          <a:p>
            <a:pPr lvl="1">
              <a:tabLst>
                <a:tab pos="228600" algn="l"/>
              </a:tabLst>
            </a:pPr>
            <a:r>
              <a:rPr lang="en-US" dirty="0" smtClean="0"/>
              <a:t>Nature – what is natural is good and reasonable</a:t>
            </a:r>
          </a:p>
          <a:p>
            <a:pPr lvl="1">
              <a:tabLst>
                <a:tab pos="228600" algn="l"/>
              </a:tabLst>
            </a:pPr>
            <a:r>
              <a:rPr lang="en-US" dirty="0" smtClean="0"/>
              <a:t>Happiness – seek happiness on earth, not just in the hereafter</a:t>
            </a:r>
          </a:p>
          <a:p>
            <a:pPr lvl="1">
              <a:tabLst>
                <a:tab pos="228600" algn="l"/>
              </a:tabLst>
            </a:pPr>
            <a:r>
              <a:rPr lang="en-US" dirty="0" smtClean="0"/>
              <a:t>Progress – society and humankind could improve</a:t>
            </a:r>
          </a:p>
          <a:p>
            <a:pPr lvl="1">
              <a:tabLst>
                <a:tab pos="228600" algn="l"/>
              </a:tabLst>
            </a:pPr>
            <a:r>
              <a:rPr lang="en-US" dirty="0" smtClean="0"/>
              <a:t>Liberty – called for the liberties that the English won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Voltaire Combats Intolerance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  <a:tabLst>
                <a:tab pos="228600" algn="l"/>
              </a:tabLst>
            </a:pPr>
            <a:r>
              <a:rPr lang="en-US" b="1" dirty="0" smtClean="0">
                <a:solidFill>
                  <a:srgbClr val="008000"/>
                </a:solidFill>
              </a:rPr>
              <a:t>Voltaire</a:t>
            </a:r>
            <a:r>
              <a:rPr lang="en-US" dirty="0" smtClean="0"/>
              <a:t>—(pen name) influential </a:t>
            </a:r>
            <a:r>
              <a:rPr lang="en-US" dirty="0" err="1" smtClean="0"/>
              <a:t>philosophe</a:t>
            </a:r>
            <a:r>
              <a:rPr lang="en-US" dirty="0" smtClean="0"/>
              <a:t>, </a:t>
            </a:r>
            <a:r>
              <a:rPr lang="en-US" dirty="0" smtClean="0"/>
              <a:t>François </a:t>
            </a:r>
            <a:r>
              <a:rPr lang="en-US" dirty="0" smtClean="0"/>
              <a:t>Marie </a:t>
            </a:r>
            <a:r>
              <a:rPr lang="en-US" dirty="0" err="1" smtClean="0"/>
              <a:t>Arouet</a:t>
            </a:r>
            <a:endParaRPr lang="en-US" dirty="0" smtClean="0">
              <a:latin typeface="Times" pitchFamily="18" charset="0"/>
              <a:cs typeface="Times New Roman" pitchFamily="18" charset="0"/>
            </a:endParaRPr>
          </a:p>
          <a:p>
            <a:pPr>
              <a:tabLst>
                <a:tab pos="228600" algn="l"/>
              </a:tabLst>
            </a:pPr>
            <a:r>
              <a:rPr lang="en-US" dirty="0" smtClean="0"/>
              <a:t>Publishes </a:t>
            </a:r>
            <a:r>
              <a:rPr lang="en-US" dirty="0" smtClean="0"/>
              <a:t>many works arguing for tolerance, reason</a:t>
            </a:r>
            <a:endParaRPr lang="en-US" dirty="0" smtClean="0">
              <a:latin typeface="Times" pitchFamily="18" charset="0"/>
              <a:cs typeface="Times New Roman" pitchFamily="18" charset="0"/>
            </a:endParaRPr>
          </a:p>
          <a:p>
            <a:pPr>
              <a:tabLst>
                <a:tab pos="228600" algn="l"/>
              </a:tabLst>
            </a:pPr>
            <a:r>
              <a:rPr lang="en-US" dirty="0" smtClean="0">
                <a:cs typeface="Times New Roman" pitchFamily="18" charset="0"/>
              </a:rPr>
              <a:t>Makes </a:t>
            </a:r>
            <a:r>
              <a:rPr lang="en-US" dirty="0" smtClean="0">
                <a:cs typeface="Times New Roman" pitchFamily="18" charset="0"/>
              </a:rPr>
              <a:t>powerful enemies and is imprisoned twice for </a:t>
            </a:r>
            <a:r>
              <a:rPr lang="en-US" dirty="0" smtClean="0">
                <a:cs typeface="Times New Roman" pitchFamily="18" charset="0"/>
              </a:rPr>
              <a:t>his views</a:t>
            </a:r>
          </a:p>
          <a:p>
            <a:pPr>
              <a:tabLst>
                <a:tab pos="228600" algn="l"/>
              </a:tabLst>
            </a:pPr>
            <a:r>
              <a:rPr lang="en-US" dirty="0" smtClean="0">
                <a:cs typeface="Times New Roman" pitchFamily="18" charset="0"/>
              </a:rPr>
              <a:t>Used Satire against his opponents.  (Irony, sarcasm or wit to attack folly, vice or stupidity)  His attack was toward the clergy aristocracy, and government</a:t>
            </a:r>
            <a:r>
              <a:rPr lang="en-US" dirty="0" smtClean="0"/>
              <a:t> </a:t>
            </a:r>
          </a:p>
          <a:p>
            <a:pPr>
              <a:buNone/>
              <a:tabLst>
                <a:tab pos="228600" algn="l"/>
              </a:tabLst>
            </a:pPr>
            <a:r>
              <a:rPr lang="en-US" dirty="0" smtClean="0"/>
              <a:t>“ I do not agree with a word you say, but will defend to the death your right to say it.”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Montesquieu and the Separation of </a:t>
            </a:r>
            <a:r>
              <a:rPr lang="en-US" b="1" dirty="0" smtClean="0"/>
              <a:t>Powers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tabLst>
                <a:tab pos="228600" algn="l"/>
              </a:tabLst>
            </a:pPr>
            <a:r>
              <a:rPr lang="en-US" b="1" dirty="0" smtClean="0">
                <a:solidFill>
                  <a:srgbClr val="008000"/>
                </a:solidFill>
              </a:rPr>
              <a:t>Baron de Montesquieu</a:t>
            </a:r>
            <a:r>
              <a:rPr lang="en-US" dirty="0" smtClean="0"/>
              <a:t>—French </a:t>
            </a:r>
            <a:r>
              <a:rPr lang="en-US" dirty="0" smtClean="0"/>
              <a:t>writer who admires Britain’s </a:t>
            </a:r>
            <a:r>
              <a:rPr lang="en-US" dirty="0" smtClean="0"/>
              <a:t>government </a:t>
            </a:r>
            <a:r>
              <a:rPr lang="en-US" dirty="0" smtClean="0"/>
              <a:t>system</a:t>
            </a:r>
            <a:endParaRPr lang="en-US" dirty="0" smtClean="0">
              <a:cs typeface="Times New Roman" pitchFamily="18" charset="0"/>
            </a:endParaRPr>
          </a:p>
          <a:p>
            <a:pPr>
              <a:tabLst>
                <a:tab pos="228600" algn="l"/>
              </a:tabLst>
            </a:pPr>
            <a:r>
              <a:rPr lang="en-US" dirty="0" smtClean="0"/>
              <a:t>Favors </a:t>
            </a:r>
            <a:r>
              <a:rPr lang="en-US" dirty="0" smtClean="0"/>
              <a:t>separation of powers to keep one body from </a:t>
            </a:r>
            <a:r>
              <a:rPr lang="en-US" dirty="0" smtClean="0"/>
              <a:t>running government.  Power should be a check to a power…  (What is this like in our government?)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Rousseau: Champion of </a:t>
            </a:r>
            <a:r>
              <a:rPr lang="en-US" b="1" dirty="0" smtClean="0"/>
              <a:t>Freedom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tabLst>
                <a:tab pos="228600" algn="l"/>
              </a:tabLst>
            </a:pPr>
            <a:r>
              <a:rPr lang="en-US" b="1" dirty="0" smtClean="0">
                <a:solidFill>
                  <a:srgbClr val="008000"/>
                </a:solidFill>
              </a:rPr>
              <a:t>Jean Jacques Rousseau</a:t>
            </a:r>
            <a:r>
              <a:rPr lang="en-US" dirty="0" smtClean="0"/>
              <a:t>—</a:t>
            </a:r>
            <a:r>
              <a:rPr lang="en-US" dirty="0" err="1" smtClean="0"/>
              <a:t>philosophe</a:t>
            </a:r>
            <a:r>
              <a:rPr lang="en-US" dirty="0" smtClean="0"/>
              <a:t> </a:t>
            </a:r>
            <a:r>
              <a:rPr lang="en-US" dirty="0" smtClean="0"/>
              <a:t>who favors individual </a:t>
            </a:r>
            <a:r>
              <a:rPr lang="en-US" dirty="0" smtClean="0"/>
              <a:t>freedom</a:t>
            </a:r>
            <a:r>
              <a:rPr lang="en-US" dirty="0" smtClean="0"/>
              <a:t>, direct democracy</a:t>
            </a:r>
            <a:endParaRPr lang="en-US" dirty="0" smtClean="0">
              <a:cs typeface="Times New Roman" pitchFamily="18" charset="0"/>
            </a:endParaRPr>
          </a:p>
          <a:p>
            <a:pPr>
              <a:tabLst>
                <a:tab pos="228600" algn="l"/>
              </a:tabLst>
            </a:pPr>
            <a:r>
              <a:rPr lang="en-US" dirty="0" smtClean="0"/>
              <a:t>Views </a:t>
            </a:r>
            <a:r>
              <a:rPr lang="en-US" dirty="0" smtClean="0"/>
              <a:t>social contract as agreement by free people </a:t>
            </a:r>
            <a:r>
              <a:rPr lang="en-US" dirty="0" smtClean="0"/>
              <a:t>to </a:t>
            </a:r>
            <a:r>
              <a:rPr lang="en-US" dirty="0" smtClean="0"/>
              <a:t>form </a:t>
            </a:r>
            <a:r>
              <a:rPr lang="en-US" dirty="0" smtClean="0"/>
              <a:t>government.  </a:t>
            </a:r>
          </a:p>
          <a:p>
            <a:pPr>
              <a:tabLst>
                <a:tab pos="228600" algn="l"/>
              </a:tabLst>
            </a:pPr>
            <a:r>
              <a:rPr lang="en-US" dirty="0" smtClean="0"/>
              <a:t>People give up some of their freedom in favor of the common good.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flower wav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eme19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eme18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green lines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flower wave</Template>
  <TotalTime>74</TotalTime>
  <Words>443</Words>
  <Application>Microsoft Office PowerPoint</Application>
  <PresentationFormat>On-screen Show (4:3)</PresentationFormat>
  <Paragraphs>53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flower wave</vt:lpstr>
      <vt:lpstr>Theme19</vt:lpstr>
      <vt:lpstr>Theme18</vt:lpstr>
      <vt:lpstr>green lines</vt:lpstr>
      <vt:lpstr>The Enlightenment in Europe</vt:lpstr>
      <vt:lpstr>Two Views on Government  </vt:lpstr>
      <vt:lpstr>New Ways of Thinking</vt:lpstr>
      <vt:lpstr>Hobbes’s Social Contract</vt:lpstr>
      <vt:lpstr>Locke’s Natural Rights</vt:lpstr>
      <vt:lpstr>The Philosophes Advocate Reason</vt:lpstr>
      <vt:lpstr>Voltaire Combats Intolerance</vt:lpstr>
      <vt:lpstr>Montesquieu and the Separation of Powers</vt:lpstr>
      <vt:lpstr>Rousseau: Champion of Freedom</vt:lpstr>
      <vt:lpstr>Views on Women’s Education Change</vt:lpstr>
      <vt:lpstr>Legacy of the Enlightenment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Enlightenment and Revolution</dc:title>
  <dc:creator>Amanda Long</dc:creator>
  <cp:lastModifiedBy>Amanda Long</cp:lastModifiedBy>
  <cp:revision>20</cp:revision>
  <dcterms:created xsi:type="dcterms:W3CDTF">2011-11-09T01:17:30Z</dcterms:created>
  <dcterms:modified xsi:type="dcterms:W3CDTF">2011-11-09T02:32:20Z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TC300027441033</vt:lpwstr>
  </property>
</Properties>
</file>