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21"/>
  </p:notesMasterIdLst>
  <p:handoutMasterIdLst>
    <p:handoutMasterId r:id="rId22"/>
  </p:handoutMasterIdLst>
  <p:sldIdLst>
    <p:sldId id="256" r:id="rId8"/>
    <p:sldId id="257" r:id="rId9"/>
    <p:sldId id="258" r:id="rId10"/>
    <p:sldId id="259" r:id="rId11"/>
    <p:sldId id="261" r:id="rId12"/>
    <p:sldId id="260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430B9-101D-4820-8378-FC7B9ABA4F5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4570C-7EC9-43D9-ADE9-0B83D024E9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24764-AC8C-4FCC-8BA5-5DE1A170E73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9077F-7F13-4C25-93B9-A7500C9B53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9077F-7F13-4C25-93B9-A7500C9B536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 bright="3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371600" y="3886200"/>
            <a:ext cx="7772400" cy="1066800"/>
          </a:xfrm>
          <a:prstGeom prst="roundRect">
            <a:avLst/>
          </a:prstGeom>
          <a:solidFill>
            <a:schemeClr val="accent6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1000" y="1981200"/>
            <a:ext cx="8763000" cy="175260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077200" cy="1470025"/>
          </a:xfrm>
        </p:spPr>
        <p:txBody>
          <a:bodyPr/>
          <a:lstStyle>
            <a:lvl1pPr algn="l">
              <a:defRPr b="1">
                <a:solidFill>
                  <a:srgbClr val="462B0E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066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28600" y="228600"/>
            <a:ext cx="8686800" cy="1219200"/>
          </a:xfrm>
          <a:prstGeom prst="roundRect">
            <a:avLst/>
          </a:prstGeom>
          <a:solidFill>
            <a:schemeClr val="bg1">
              <a:alpha val="97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1000" y="1600200"/>
            <a:ext cx="8382000" cy="4953000"/>
          </a:xfrm>
          <a:prstGeom prst="roundRect">
            <a:avLst>
              <a:gd name="adj" fmla="val 10191"/>
            </a:avLst>
          </a:prstGeom>
          <a:solidFill>
            <a:schemeClr val="accent6">
              <a:lumMod val="50000"/>
              <a:alpha val="95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defRPr>
            </a:lvl2pPr>
            <a:lvl3pPr>
              <a:defRPr>
                <a:solidFill>
                  <a:schemeClr val="bg2">
                    <a:lumMod val="75000"/>
                  </a:schemeClr>
                </a:solidFill>
                <a:latin typeface="Georgia" pitchFamily="18" charset="0"/>
              </a:defRPr>
            </a:lvl3pPr>
            <a:lvl4pPr>
              <a:defRPr>
                <a:solidFill>
                  <a:schemeClr val="accent2">
                    <a:lumMod val="40000"/>
                    <a:lumOff val="60000"/>
                  </a:schemeClr>
                </a:solidFill>
                <a:latin typeface="Georgia" pitchFamily="18" charset="0"/>
              </a:defRPr>
            </a:lvl4pPr>
            <a:lvl5pPr>
              <a:defRPr>
                <a:solidFill>
                  <a:schemeClr val="accent5">
                    <a:lumMod val="40000"/>
                    <a:lumOff val="60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71" cy="163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0" y="1632"/>
              <a:ext cx="2870" cy="2687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t="100000" r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2882" y="0"/>
              <a:ext cx="2871" cy="163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l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2882" y="1632"/>
              <a:ext cx="2871" cy="268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192" y="2832"/>
              <a:ext cx="5376" cy="1152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184" y="461"/>
              <a:ext cx="5396" cy="2390"/>
            </a:xfrm>
            <a:prstGeom prst="rect">
              <a:avLst/>
            </a:prstGeom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250" y="520"/>
              <a:ext cx="5264" cy="227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294" y="573"/>
              <a:ext cx="5173" cy="21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586" y="0"/>
              <a:ext cx="562" cy="577"/>
              <a:chOff x="2586" y="0"/>
              <a:chExt cx="562" cy="577"/>
            </a:xfrm>
          </p:grpSpPr>
          <p:sp>
            <p:nvSpPr>
              <p:cNvPr id="15372" name="Freeform 12"/>
              <p:cNvSpPr>
                <a:spLocks/>
              </p:cNvSpPr>
              <p:nvPr/>
            </p:nvSpPr>
            <p:spPr bwMode="auto">
              <a:xfrm>
                <a:off x="2682" y="0"/>
                <a:ext cx="95" cy="577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94" y="458"/>
                  </a:cxn>
                  <a:cxn ang="0">
                    <a:pos x="0" y="576"/>
                  </a:cxn>
                  <a:cxn ang="0">
                    <a:pos x="0" y="0"/>
                  </a:cxn>
                  <a:cxn ang="0">
                    <a:pos x="90" y="0"/>
                  </a:cxn>
                </a:cxnLst>
                <a:rect l="0" t="0" r="r" b="b"/>
                <a:pathLst>
                  <a:path w="95" h="577">
                    <a:moveTo>
                      <a:pt x="90" y="0"/>
                    </a:moveTo>
                    <a:lnTo>
                      <a:pt x="94" y="458"/>
                    </a:lnTo>
                    <a:lnTo>
                      <a:pt x="0" y="576"/>
                    </a:lnTo>
                    <a:lnTo>
                      <a:pt x="0" y="0"/>
                    </a:lnTo>
                    <a:lnTo>
                      <a:pt x="90" y="0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13"/>
              <p:cNvSpPr>
                <a:spLocks/>
              </p:cNvSpPr>
              <p:nvPr/>
            </p:nvSpPr>
            <p:spPr bwMode="auto">
              <a:xfrm>
                <a:off x="2586" y="0"/>
                <a:ext cx="97" cy="5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458"/>
                  </a:cxn>
                  <a:cxn ang="0">
                    <a:pos x="96" y="576"/>
                  </a:cxn>
                  <a:cxn ang="0">
                    <a:pos x="96" y="0"/>
                  </a:cxn>
                  <a:cxn ang="0">
                    <a:pos x="0" y="0"/>
                  </a:cxn>
                </a:cxnLst>
                <a:rect l="0" t="0" r="r" b="b"/>
                <a:pathLst>
                  <a:path w="97" h="577">
                    <a:moveTo>
                      <a:pt x="0" y="0"/>
                    </a:moveTo>
                    <a:lnTo>
                      <a:pt x="1" y="458"/>
                    </a:lnTo>
                    <a:lnTo>
                      <a:pt x="96" y="576"/>
                    </a:lnTo>
                    <a:lnTo>
                      <a:pt x="96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14"/>
              <p:cNvSpPr>
                <a:spLocks/>
              </p:cNvSpPr>
              <p:nvPr/>
            </p:nvSpPr>
            <p:spPr bwMode="auto">
              <a:xfrm>
                <a:off x="2868" y="0"/>
                <a:ext cx="95" cy="577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94" y="458"/>
                  </a:cxn>
                  <a:cxn ang="0">
                    <a:pos x="0" y="576"/>
                  </a:cxn>
                  <a:cxn ang="0">
                    <a:pos x="0" y="0"/>
                  </a:cxn>
                  <a:cxn ang="0">
                    <a:pos x="90" y="0"/>
                  </a:cxn>
                </a:cxnLst>
                <a:rect l="0" t="0" r="r" b="b"/>
                <a:pathLst>
                  <a:path w="95" h="577">
                    <a:moveTo>
                      <a:pt x="90" y="0"/>
                    </a:moveTo>
                    <a:lnTo>
                      <a:pt x="94" y="458"/>
                    </a:lnTo>
                    <a:lnTo>
                      <a:pt x="0" y="576"/>
                    </a:lnTo>
                    <a:lnTo>
                      <a:pt x="0" y="0"/>
                    </a:lnTo>
                    <a:lnTo>
                      <a:pt x="90" y="0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5" name="Freeform 15"/>
              <p:cNvSpPr>
                <a:spLocks/>
              </p:cNvSpPr>
              <p:nvPr/>
            </p:nvSpPr>
            <p:spPr bwMode="auto">
              <a:xfrm>
                <a:off x="2772" y="0"/>
                <a:ext cx="97" cy="5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458"/>
                  </a:cxn>
                  <a:cxn ang="0">
                    <a:pos x="96" y="576"/>
                  </a:cxn>
                  <a:cxn ang="0">
                    <a:pos x="96" y="0"/>
                  </a:cxn>
                  <a:cxn ang="0">
                    <a:pos x="0" y="0"/>
                  </a:cxn>
                </a:cxnLst>
                <a:rect l="0" t="0" r="r" b="b"/>
                <a:pathLst>
                  <a:path w="97" h="577">
                    <a:moveTo>
                      <a:pt x="0" y="0"/>
                    </a:moveTo>
                    <a:lnTo>
                      <a:pt x="1" y="458"/>
                    </a:lnTo>
                    <a:lnTo>
                      <a:pt x="96" y="576"/>
                    </a:lnTo>
                    <a:lnTo>
                      <a:pt x="96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Freeform 16"/>
              <p:cNvSpPr>
                <a:spLocks/>
              </p:cNvSpPr>
              <p:nvPr/>
            </p:nvSpPr>
            <p:spPr bwMode="auto">
              <a:xfrm>
                <a:off x="3053" y="0"/>
                <a:ext cx="95" cy="577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94" y="458"/>
                  </a:cxn>
                  <a:cxn ang="0">
                    <a:pos x="0" y="576"/>
                  </a:cxn>
                  <a:cxn ang="0">
                    <a:pos x="0" y="0"/>
                  </a:cxn>
                  <a:cxn ang="0">
                    <a:pos x="90" y="0"/>
                  </a:cxn>
                </a:cxnLst>
                <a:rect l="0" t="0" r="r" b="b"/>
                <a:pathLst>
                  <a:path w="95" h="577">
                    <a:moveTo>
                      <a:pt x="90" y="0"/>
                    </a:moveTo>
                    <a:lnTo>
                      <a:pt x="94" y="458"/>
                    </a:lnTo>
                    <a:lnTo>
                      <a:pt x="0" y="576"/>
                    </a:lnTo>
                    <a:lnTo>
                      <a:pt x="0" y="0"/>
                    </a:lnTo>
                    <a:lnTo>
                      <a:pt x="90" y="0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Freeform 17"/>
              <p:cNvSpPr>
                <a:spLocks/>
              </p:cNvSpPr>
              <p:nvPr/>
            </p:nvSpPr>
            <p:spPr bwMode="auto">
              <a:xfrm>
                <a:off x="2957" y="0"/>
                <a:ext cx="97" cy="5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458"/>
                  </a:cxn>
                  <a:cxn ang="0">
                    <a:pos x="96" y="576"/>
                  </a:cxn>
                  <a:cxn ang="0">
                    <a:pos x="96" y="0"/>
                  </a:cxn>
                  <a:cxn ang="0">
                    <a:pos x="0" y="0"/>
                  </a:cxn>
                </a:cxnLst>
                <a:rect l="0" t="0" r="r" b="b"/>
                <a:pathLst>
                  <a:path w="97" h="577">
                    <a:moveTo>
                      <a:pt x="0" y="0"/>
                    </a:moveTo>
                    <a:lnTo>
                      <a:pt x="1" y="458"/>
                    </a:lnTo>
                    <a:lnTo>
                      <a:pt x="96" y="576"/>
                    </a:lnTo>
                    <a:lnTo>
                      <a:pt x="96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0" y="1307"/>
              <a:ext cx="313" cy="667"/>
              <a:chOff x="0" y="1307"/>
              <a:chExt cx="313" cy="667"/>
            </a:xfrm>
          </p:grpSpPr>
          <p:sp>
            <p:nvSpPr>
              <p:cNvPr id="15379" name="Freeform 19"/>
              <p:cNvSpPr>
                <a:spLocks/>
              </p:cNvSpPr>
              <p:nvPr/>
            </p:nvSpPr>
            <p:spPr bwMode="auto">
              <a:xfrm>
                <a:off x="0" y="1862"/>
                <a:ext cx="313" cy="11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202" y="111"/>
                  </a:cxn>
                  <a:cxn ang="0">
                    <a:pos x="312" y="0"/>
                  </a:cxn>
                  <a:cxn ang="0">
                    <a:pos x="0" y="0"/>
                  </a:cxn>
                  <a:cxn ang="0">
                    <a:pos x="0" y="111"/>
                  </a:cxn>
                </a:cxnLst>
                <a:rect l="0" t="0" r="r" b="b"/>
                <a:pathLst>
                  <a:path w="313" h="112">
                    <a:moveTo>
                      <a:pt x="0" y="111"/>
                    </a:moveTo>
                    <a:lnTo>
                      <a:pt x="202" y="111"/>
                    </a:lnTo>
                    <a:lnTo>
                      <a:pt x="312" y="0"/>
                    </a:lnTo>
                    <a:lnTo>
                      <a:pt x="0" y="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Freeform 20"/>
              <p:cNvSpPr>
                <a:spLocks/>
              </p:cNvSpPr>
              <p:nvPr/>
            </p:nvSpPr>
            <p:spPr bwMode="auto">
              <a:xfrm>
                <a:off x="0" y="1751"/>
                <a:ext cx="313" cy="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2" y="0"/>
                  </a:cxn>
                  <a:cxn ang="0">
                    <a:pos x="312" y="111"/>
                  </a:cxn>
                  <a:cxn ang="0">
                    <a:pos x="0" y="111"/>
                  </a:cxn>
                  <a:cxn ang="0">
                    <a:pos x="0" y="0"/>
                  </a:cxn>
                </a:cxnLst>
                <a:rect l="0" t="0" r="r" b="b"/>
                <a:pathLst>
                  <a:path w="313" h="112">
                    <a:moveTo>
                      <a:pt x="0" y="0"/>
                    </a:moveTo>
                    <a:lnTo>
                      <a:pt x="202" y="0"/>
                    </a:lnTo>
                    <a:lnTo>
                      <a:pt x="312" y="111"/>
                    </a:lnTo>
                    <a:lnTo>
                      <a:pt x="0" y="1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Freeform 21"/>
              <p:cNvSpPr>
                <a:spLocks/>
              </p:cNvSpPr>
              <p:nvPr/>
            </p:nvSpPr>
            <p:spPr bwMode="auto">
              <a:xfrm>
                <a:off x="0" y="1640"/>
                <a:ext cx="313" cy="11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202" y="111"/>
                  </a:cxn>
                  <a:cxn ang="0">
                    <a:pos x="312" y="0"/>
                  </a:cxn>
                  <a:cxn ang="0">
                    <a:pos x="0" y="0"/>
                  </a:cxn>
                  <a:cxn ang="0">
                    <a:pos x="0" y="111"/>
                  </a:cxn>
                </a:cxnLst>
                <a:rect l="0" t="0" r="r" b="b"/>
                <a:pathLst>
                  <a:path w="313" h="112">
                    <a:moveTo>
                      <a:pt x="0" y="111"/>
                    </a:moveTo>
                    <a:lnTo>
                      <a:pt x="202" y="111"/>
                    </a:lnTo>
                    <a:lnTo>
                      <a:pt x="312" y="0"/>
                    </a:lnTo>
                    <a:lnTo>
                      <a:pt x="0" y="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Freeform 22"/>
              <p:cNvSpPr>
                <a:spLocks/>
              </p:cNvSpPr>
              <p:nvPr/>
            </p:nvSpPr>
            <p:spPr bwMode="auto">
              <a:xfrm>
                <a:off x="0" y="1529"/>
                <a:ext cx="313" cy="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2" y="0"/>
                  </a:cxn>
                  <a:cxn ang="0">
                    <a:pos x="312" y="111"/>
                  </a:cxn>
                  <a:cxn ang="0">
                    <a:pos x="0" y="111"/>
                  </a:cxn>
                  <a:cxn ang="0">
                    <a:pos x="0" y="0"/>
                  </a:cxn>
                </a:cxnLst>
                <a:rect l="0" t="0" r="r" b="b"/>
                <a:pathLst>
                  <a:path w="313" h="112">
                    <a:moveTo>
                      <a:pt x="0" y="0"/>
                    </a:moveTo>
                    <a:lnTo>
                      <a:pt x="202" y="0"/>
                    </a:lnTo>
                    <a:lnTo>
                      <a:pt x="312" y="111"/>
                    </a:lnTo>
                    <a:lnTo>
                      <a:pt x="0" y="1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Freeform 23"/>
              <p:cNvSpPr>
                <a:spLocks/>
              </p:cNvSpPr>
              <p:nvPr/>
            </p:nvSpPr>
            <p:spPr bwMode="auto">
              <a:xfrm>
                <a:off x="0" y="1418"/>
                <a:ext cx="313" cy="11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202" y="111"/>
                  </a:cxn>
                  <a:cxn ang="0">
                    <a:pos x="312" y="0"/>
                  </a:cxn>
                  <a:cxn ang="0">
                    <a:pos x="0" y="0"/>
                  </a:cxn>
                  <a:cxn ang="0">
                    <a:pos x="0" y="111"/>
                  </a:cxn>
                </a:cxnLst>
                <a:rect l="0" t="0" r="r" b="b"/>
                <a:pathLst>
                  <a:path w="313" h="112">
                    <a:moveTo>
                      <a:pt x="0" y="111"/>
                    </a:moveTo>
                    <a:lnTo>
                      <a:pt x="202" y="111"/>
                    </a:lnTo>
                    <a:lnTo>
                      <a:pt x="312" y="0"/>
                    </a:lnTo>
                    <a:lnTo>
                      <a:pt x="0" y="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Freeform 24"/>
              <p:cNvSpPr>
                <a:spLocks/>
              </p:cNvSpPr>
              <p:nvPr/>
            </p:nvSpPr>
            <p:spPr bwMode="auto">
              <a:xfrm>
                <a:off x="0" y="1307"/>
                <a:ext cx="313" cy="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2" y="0"/>
                  </a:cxn>
                  <a:cxn ang="0">
                    <a:pos x="312" y="111"/>
                  </a:cxn>
                  <a:cxn ang="0">
                    <a:pos x="0" y="111"/>
                  </a:cxn>
                  <a:cxn ang="0">
                    <a:pos x="0" y="0"/>
                  </a:cxn>
                </a:cxnLst>
                <a:rect l="0" t="0" r="r" b="b"/>
                <a:pathLst>
                  <a:path w="313" h="112">
                    <a:moveTo>
                      <a:pt x="0" y="0"/>
                    </a:moveTo>
                    <a:lnTo>
                      <a:pt x="202" y="0"/>
                    </a:lnTo>
                    <a:lnTo>
                      <a:pt x="312" y="111"/>
                    </a:lnTo>
                    <a:lnTo>
                      <a:pt x="0" y="1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5442" y="1307"/>
              <a:ext cx="318" cy="637"/>
              <a:chOff x="5442" y="1307"/>
              <a:chExt cx="318" cy="637"/>
            </a:xfrm>
          </p:grpSpPr>
          <p:sp>
            <p:nvSpPr>
              <p:cNvPr id="15386" name="Freeform 26"/>
              <p:cNvSpPr>
                <a:spLocks/>
              </p:cNvSpPr>
              <p:nvPr/>
            </p:nvSpPr>
            <p:spPr bwMode="auto">
              <a:xfrm>
                <a:off x="5442" y="1837"/>
                <a:ext cx="318" cy="107"/>
              </a:xfrm>
              <a:custGeom>
                <a:avLst/>
                <a:gdLst/>
                <a:ahLst/>
                <a:cxnLst>
                  <a:cxn ang="0">
                    <a:pos x="317" y="106"/>
                  </a:cxn>
                  <a:cxn ang="0">
                    <a:pos x="111" y="106"/>
                  </a:cxn>
                  <a:cxn ang="0">
                    <a:pos x="0" y="0"/>
                  </a:cxn>
                  <a:cxn ang="0">
                    <a:pos x="317" y="0"/>
                  </a:cxn>
                  <a:cxn ang="0">
                    <a:pos x="317" y="106"/>
                  </a:cxn>
                </a:cxnLst>
                <a:rect l="0" t="0" r="r" b="b"/>
                <a:pathLst>
                  <a:path w="318" h="107">
                    <a:moveTo>
                      <a:pt x="317" y="106"/>
                    </a:moveTo>
                    <a:lnTo>
                      <a:pt x="111" y="106"/>
                    </a:lnTo>
                    <a:lnTo>
                      <a:pt x="0" y="0"/>
                    </a:lnTo>
                    <a:lnTo>
                      <a:pt x="317" y="0"/>
                    </a:lnTo>
                    <a:lnTo>
                      <a:pt x="317" y="106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Freeform 27"/>
              <p:cNvSpPr>
                <a:spLocks/>
              </p:cNvSpPr>
              <p:nvPr/>
            </p:nvSpPr>
            <p:spPr bwMode="auto">
              <a:xfrm>
                <a:off x="5442" y="1731"/>
                <a:ext cx="318" cy="107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111" y="0"/>
                  </a:cxn>
                  <a:cxn ang="0">
                    <a:pos x="0" y="106"/>
                  </a:cxn>
                  <a:cxn ang="0">
                    <a:pos x="317" y="106"/>
                  </a:cxn>
                  <a:cxn ang="0">
                    <a:pos x="317" y="0"/>
                  </a:cxn>
                </a:cxnLst>
                <a:rect l="0" t="0" r="r" b="b"/>
                <a:pathLst>
                  <a:path w="318" h="107">
                    <a:moveTo>
                      <a:pt x="317" y="0"/>
                    </a:moveTo>
                    <a:lnTo>
                      <a:pt x="111" y="0"/>
                    </a:lnTo>
                    <a:lnTo>
                      <a:pt x="0" y="106"/>
                    </a:lnTo>
                    <a:lnTo>
                      <a:pt x="317" y="106"/>
                    </a:lnTo>
                    <a:lnTo>
                      <a:pt x="317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Freeform 28"/>
              <p:cNvSpPr>
                <a:spLocks/>
              </p:cNvSpPr>
              <p:nvPr/>
            </p:nvSpPr>
            <p:spPr bwMode="auto">
              <a:xfrm>
                <a:off x="5442" y="1625"/>
                <a:ext cx="318" cy="107"/>
              </a:xfrm>
              <a:custGeom>
                <a:avLst/>
                <a:gdLst/>
                <a:ahLst/>
                <a:cxnLst>
                  <a:cxn ang="0">
                    <a:pos x="317" y="106"/>
                  </a:cxn>
                  <a:cxn ang="0">
                    <a:pos x="111" y="106"/>
                  </a:cxn>
                  <a:cxn ang="0">
                    <a:pos x="0" y="0"/>
                  </a:cxn>
                  <a:cxn ang="0">
                    <a:pos x="317" y="0"/>
                  </a:cxn>
                  <a:cxn ang="0">
                    <a:pos x="317" y="106"/>
                  </a:cxn>
                </a:cxnLst>
                <a:rect l="0" t="0" r="r" b="b"/>
                <a:pathLst>
                  <a:path w="318" h="107">
                    <a:moveTo>
                      <a:pt x="317" y="106"/>
                    </a:moveTo>
                    <a:lnTo>
                      <a:pt x="111" y="106"/>
                    </a:lnTo>
                    <a:lnTo>
                      <a:pt x="0" y="0"/>
                    </a:lnTo>
                    <a:lnTo>
                      <a:pt x="317" y="0"/>
                    </a:lnTo>
                    <a:lnTo>
                      <a:pt x="317" y="106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Freeform 29"/>
              <p:cNvSpPr>
                <a:spLocks/>
              </p:cNvSpPr>
              <p:nvPr/>
            </p:nvSpPr>
            <p:spPr bwMode="auto">
              <a:xfrm>
                <a:off x="5442" y="1519"/>
                <a:ext cx="318" cy="107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111" y="0"/>
                  </a:cxn>
                  <a:cxn ang="0">
                    <a:pos x="0" y="106"/>
                  </a:cxn>
                  <a:cxn ang="0">
                    <a:pos x="317" y="106"/>
                  </a:cxn>
                  <a:cxn ang="0">
                    <a:pos x="317" y="0"/>
                  </a:cxn>
                </a:cxnLst>
                <a:rect l="0" t="0" r="r" b="b"/>
                <a:pathLst>
                  <a:path w="318" h="107">
                    <a:moveTo>
                      <a:pt x="317" y="0"/>
                    </a:moveTo>
                    <a:lnTo>
                      <a:pt x="111" y="0"/>
                    </a:lnTo>
                    <a:lnTo>
                      <a:pt x="0" y="106"/>
                    </a:lnTo>
                    <a:lnTo>
                      <a:pt x="317" y="106"/>
                    </a:lnTo>
                    <a:lnTo>
                      <a:pt x="317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Freeform 30"/>
              <p:cNvSpPr>
                <a:spLocks/>
              </p:cNvSpPr>
              <p:nvPr/>
            </p:nvSpPr>
            <p:spPr bwMode="auto">
              <a:xfrm>
                <a:off x="5442" y="1413"/>
                <a:ext cx="318" cy="107"/>
              </a:xfrm>
              <a:custGeom>
                <a:avLst/>
                <a:gdLst/>
                <a:ahLst/>
                <a:cxnLst>
                  <a:cxn ang="0">
                    <a:pos x="317" y="106"/>
                  </a:cxn>
                  <a:cxn ang="0">
                    <a:pos x="111" y="106"/>
                  </a:cxn>
                  <a:cxn ang="0">
                    <a:pos x="0" y="0"/>
                  </a:cxn>
                  <a:cxn ang="0">
                    <a:pos x="317" y="0"/>
                  </a:cxn>
                  <a:cxn ang="0">
                    <a:pos x="317" y="106"/>
                  </a:cxn>
                </a:cxnLst>
                <a:rect l="0" t="0" r="r" b="b"/>
                <a:pathLst>
                  <a:path w="318" h="107">
                    <a:moveTo>
                      <a:pt x="317" y="106"/>
                    </a:moveTo>
                    <a:lnTo>
                      <a:pt x="111" y="106"/>
                    </a:lnTo>
                    <a:lnTo>
                      <a:pt x="0" y="0"/>
                    </a:lnTo>
                    <a:lnTo>
                      <a:pt x="317" y="0"/>
                    </a:lnTo>
                    <a:lnTo>
                      <a:pt x="317" y="106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Freeform 31"/>
              <p:cNvSpPr>
                <a:spLocks/>
              </p:cNvSpPr>
              <p:nvPr/>
            </p:nvSpPr>
            <p:spPr bwMode="auto">
              <a:xfrm>
                <a:off x="5442" y="1307"/>
                <a:ext cx="318" cy="107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111" y="0"/>
                  </a:cxn>
                  <a:cxn ang="0">
                    <a:pos x="0" y="106"/>
                  </a:cxn>
                  <a:cxn ang="0">
                    <a:pos x="317" y="106"/>
                  </a:cxn>
                  <a:cxn ang="0">
                    <a:pos x="317" y="0"/>
                  </a:cxn>
                </a:cxnLst>
                <a:rect l="0" t="0" r="r" b="b"/>
                <a:pathLst>
                  <a:path w="318" h="107">
                    <a:moveTo>
                      <a:pt x="317" y="0"/>
                    </a:moveTo>
                    <a:lnTo>
                      <a:pt x="111" y="0"/>
                    </a:lnTo>
                    <a:lnTo>
                      <a:pt x="0" y="106"/>
                    </a:lnTo>
                    <a:lnTo>
                      <a:pt x="317" y="106"/>
                    </a:lnTo>
                    <a:lnTo>
                      <a:pt x="317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92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393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648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DDDDDD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394" name="Rectangle 34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>
                <a:solidFill>
                  <a:srgbClr val="DDDDDD"/>
                </a:solidFill>
              </a:defRPr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>
                <a:solidFill>
                  <a:srgbClr val="DDDDDD"/>
                </a:solidFill>
              </a:defRPr>
            </a:lvl1pPr>
          </a:lstStyle>
          <a:p>
            <a:endParaRPr lang="en-US"/>
          </a:p>
        </p:txBody>
      </p:sp>
      <p:sp>
        <p:nvSpPr>
          <p:cNvPr id="15396" name="Rectangle 3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>
                <a:solidFill>
                  <a:srgbClr val="DDDDDD"/>
                </a:solidFill>
              </a:defRPr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2" grpId="0"/>
      <p:bldP spid="15393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539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39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539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953000"/>
            <a:ext cx="5715000" cy="838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752600" y="3352800"/>
            <a:ext cx="5715000" cy="16002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12302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30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12290" grpId="1" build="p"/>
      <p:bldP spid="12300" grpId="0"/>
      <p:bldP spid="12300" grpId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86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886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19812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7912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  <p:sndAc>
      <p:stSnd>
        <p:snd r:embed="rId1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2819400"/>
            <a:ext cx="5051425" cy="1295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34000"/>
          </a:blip>
          <a:srcRect/>
          <a:stretch>
            <a:fillRect l="-11000" t="-3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.bmp"/>
          <p:cNvPicPr>
            <a:picLocks noChangeAspect="1"/>
          </p:cNvPicPr>
          <p:nvPr/>
        </p:nvPicPr>
        <p:blipFill>
          <a:blip r:embed="rId13" cstate="print"/>
          <a:srcRect l="10909" r="11364"/>
          <a:stretch>
            <a:fillRect/>
          </a:stretch>
        </p:blipFill>
        <p:spPr>
          <a:xfrm>
            <a:off x="0" y="0"/>
            <a:ext cx="9144000" cy="689309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64638" cy="6867525"/>
            <a:chOff x="0" y="0"/>
            <a:chExt cx="5773" cy="4326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71" cy="216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0" y="2162"/>
              <a:ext cx="2870" cy="215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t="100000" r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2882" y="0"/>
              <a:ext cx="2871" cy="216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l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2882" y="2162"/>
              <a:ext cx="2871" cy="215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184" y="208"/>
              <a:ext cx="5396" cy="3908"/>
            </a:xfrm>
            <a:prstGeom prst="rect">
              <a:avLst/>
            </a:prstGeom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250" y="268"/>
              <a:ext cx="5264" cy="3788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294" y="315"/>
              <a:ext cx="5173" cy="36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587" y="0"/>
              <a:ext cx="567" cy="337"/>
              <a:chOff x="2587" y="0"/>
              <a:chExt cx="567" cy="337"/>
            </a:xfrm>
          </p:grpSpPr>
          <p:sp>
            <p:nvSpPr>
              <p:cNvPr id="14347" name="Freeform 11"/>
              <p:cNvSpPr>
                <a:spLocks/>
              </p:cNvSpPr>
              <p:nvPr/>
            </p:nvSpPr>
            <p:spPr bwMode="auto">
              <a:xfrm>
                <a:off x="3058" y="0"/>
                <a:ext cx="96" cy="337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5" y="218"/>
                  </a:cxn>
                  <a:cxn ang="0">
                    <a:pos x="0" y="336"/>
                  </a:cxn>
                  <a:cxn ang="0">
                    <a:pos x="0" y="0"/>
                  </a:cxn>
                  <a:cxn ang="0">
                    <a:pos x="95" y="0"/>
                  </a:cxn>
                </a:cxnLst>
                <a:rect l="0" t="0" r="r" b="b"/>
                <a:pathLst>
                  <a:path w="96" h="337">
                    <a:moveTo>
                      <a:pt x="95" y="0"/>
                    </a:moveTo>
                    <a:lnTo>
                      <a:pt x="95" y="218"/>
                    </a:lnTo>
                    <a:lnTo>
                      <a:pt x="0" y="336"/>
                    </a:lnTo>
                    <a:lnTo>
                      <a:pt x="0" y="0"/>
                    </a:lnTo>
                    <a:lnTo>
                      <a:pt x="95" y="0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8" name="Freeform 12"/>
              <p:cNvSpPr>
                <a:spLocks/>
              </p:cNvSpPr>
              <p:nvPr/>
            </p:nvSpPr>
            <p:spPr bwMode="auto">
              <a:xfrm>
                <a:off x="2964" y="0"/>
                <a:ext cx="95" cy="3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8"/>
                  </a:cxn>
                  <a:cxn ang="0">
                    <a:pos x="94" y="336"/>
                  </a:cxn>
                  <a:cxn ang="0">
                    <a:pos x="94" y="0"/>
                  </a:cxn>
                  <a:cxn ang="0">
                    <a:pos x="0" y="0"/>
                  </a:cxn>
                </a:cxnLst>
                <a:rect l="0" t="0" r="r" b="b"/>
                <a:pathLst>
                  <a:path w="95" h="337">
                    <a:moveTo>
                      <a:pt x="0" y="0"/>
                    </a:moveTo>
                    <a:lnTo>
                      <a:pt x="0" y="218"/>
                    </a:lnTo>
                    <a:lnTo>
                      <a:pt x="94" y="336"/>
                    </a:lnTo>
                    <a:lnTo>
                      <a:pt x="94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9" name="Freeform 13"/>
              <p:cNvSpPr>
                <a:spLocks/>
              </p:cNvSpPr>
              <p:nvPr/>
            </p:nvSpPr>
            <p:spPr bwMode="auto">
              <a:xfrm>
                <a:off x="2870" y="0"/>
                <a:ext cx="95" cy="33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218"/>
                  </a:cxn>
                  <a:cxn ang="0">
                    <a:pos x="0" y="336"/>
                  </a:cxn>
                  <a:cxn ang="0">
                    <a:pos x="0" y="0"/>
                  </a:cxn>
                  <a:cxn ang="0">
                    <a:pos x="94" y="0"/>
                  </a:cxn>
                </a:cxnLst>
                <a:rect l="0" t="0" r="r" b="b"/>
                <a:pathLst>
                  <a:path w="95" h="337">
                    <a:moveTo>
                      <a:pt x="94" y="0"/>
                    </a:moveTo>
                    <a:lnTo>
                      <a:pt x="94" y="218"/>
                    </a:lnTo>
                    <a:lnTo>
                      <a:pt x="0" y="336"/>
                    </a:lnTo>
                    <a:lnTo>
                      <a:pt x="0" y="0"/>
                    </a:lnTo>
                    <a:lnTo>
                      <a:pt x="94" y="0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Freeform 14"/>
              <p:cNvSpPr>
                <a:spLocks/>
              </p:cNvSpPr>
              <p:nvPr/>
            </p:nvSpPr>
            <p:spPr bwMode="auto">
              <a:xfrm>
                <a:off x="2776" y="0"/>
                <a:ext cx="95" cy="3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8"/>
                  </a:cxn>
                  <a:cxn ang="0">
                    <a:pos x="94" y="336"/>
                  </a:cxn>
                  <a:cxn ang="0">
                    <a:pos x="94" y="0"/>
                  </a:cxn>
                  <a:cxn ang="0">
                    <a:pos x="0" y="0"/>
                  </a:cxn>
                </a:cxnLst>
                <a:rect l="0" t="0" r="r" b="b"/>
                <a:pathLst>
                  <a:path w="95" h="337">
                    <a:moveTo>
                      <a:pt x="0" y="0"/>
                    </a:moveTo>
                    <a:lnTo>
                      <a:pt x="0" y="218"/>
                    </a:lnTo>
                    <a:lnTo>
                      <a:pt x="94" y="336"/>
                    </a:lnTo>
                    <a:lnTo>
                      <a:pt x="94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Freeform 15"/>
              <p:cNvSpPr>
                <a:spLocks/>
              </p:cNvSpPr>
              <p:nvPr/>
            </p:nvSpPr>
            <p:spPr bwMode="auto">
              <a:xfrm>
                <a:off x="2682" y="0"/>
                <a:ext cx="95" cy="33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218"/>
                  </a:cxn>
                  <a:cxn ang="0">
                    <a:pos x="0" y="336"/>
                  </a:cxn>
                  <a:cxn ang="0">
                    <a:pos x="0" y="0"/>
                  </a:cxn>
                  <a:cxn ang="0">
                    <a:pos x="94" y="0"/>
                  </a:cxn>
                </a:cxnLst>
                <a:rect l="0" t="0" r="r" b="b"/>
                <a:pathLst>
                  <a:path w="95" h="337">
                    <a:moveTo>
                      <a:pt x="94" y="0"/>
                    </a:moveTo>
                    <a:lnTo>
                      <a:pt x="94" y="218"/>
                    </a:lnTo>
                    <a:lnTo>
                      <a:pt x="0" y="336"/>
                    </a:lnTo>
                    <a:lnTo>
                      <a:pt x="0" y="0"/>
                    </a:lnTo>
                    <a:lnTo>
                      <a:pt x="94" y="0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Freeform 16"/>
              <p:cNvSpPr>
                <a:spLocks/>
              </p:cNvSpPr>
              <p:nvPr/>
            </p:nvSpPr>
            <p:spPr bwMode="auto">
              <a:xfrm>
                <a:off x="2587" y="0"/>
                <a:ext cx="96" cy="3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8"/>
                  </a:cxn>
                  <a:cxn ang="0">
                    <a:pos x="95" y="336"/>
                  </a:cxn>
                  <a:cxn ang="0">
                    <a:pos x="95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37">
                    <a:moveTo>
                      <a:pt x="0" y="0"/>
                    </a:moveTo>
                    <a:lnTo>
                      <a:pt x="0" y="218"/>
                    </a:lnTo>
                    <a:lnTo>
                      <a:pt x="95" y="336"/>
                    </a:lnTo>
                    <a:lnTo>
                      <a:pt x="95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2587" y="3997"/>
              <a:ext cx="567" cy="329"/>
              <a:chOff x="2587" y="3997"/>
              <a:chExt cx="567" cy="329"/>
            </a:xfrm>
          </p:grpSpPr>
          <p:sp>
            <p:nvSpPr>
              <p:cNvPr id="14354" name="Freeform 18"/>
              <p:cNvSpPr>
                <a:spLocks/>
              </p:cNvSpPr>
              <p:nvPr/>
            </p:nvSpPr>
            <p:spPr bwMode="auto">
              <a:xfrm>
                <a:off x="3058" y="3997"/>
                <a:ext cx="96" cy="329"/>
              </a:xfrm>
              <a:custGeom>
                <a:avLst/>
                <a:gdLst/>
                <a:ahLst/>
                <a:cxnLst>
                  <a:cxn ang="0">
                    <a:pos x="95" y="328"/>
                  </a:cxn>
                  <a:cxn ang="0">
                    <a:pos x="95" y="115"/>
                  </a:cxn>
                  <a:cxn ang="0">
                    <a:pos x="0" y="0"/>
                  </a:cxn>
                  <a:cxn ang="0">
                    <a:pos x="0" y="328"/>
                  </a:cxn>
                  <a:cxn ang="0">
                    <a:pos x="95" y="328"/>
                  </a:cxn>
                </a:cxnLst>
                <a:rect l="0" t="0" r="r" b="b"/>
                <a:pathLst>
                  <a:path w="96" h="329">
                    <a:moveTo>
                      <a:pt x="95" y="328"/>
                    </a:moveTo>
                    <a:lnTo>
                      <a:pt x="95" y="115"/>
                    </a:lnTo>
                    <a:lnTo>
                      <a:pt x="0" y="0"/>
                    </a:lnTo>
                    <a:lnTo>
                      <a:pt x="0" y="328"/>
                    </a:lnTo>
                    <a:lnTo>
                      <a:pt x="95" y="328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Freeform 19"/>
              <p:cNvSpPr>
                <a:spLocks/>
              </p:cNvSpPr>
              <p:nvPr/>
            </p:nvSpPr>
            <p:spPr bwMode="auto">
              <a:xfrm>
                <a:off x="2964" y="3997"/>
                <a:ext cx="95" cy="329"/>
              </a:xfrm>
              <a:custGeom>
                <a:avLst/>
                <a:gdLst/>
                <a:ahLst/>
                <a:cxnLst>
                  <a:cxn ang="0">
                    <a:pos x="0" y="328"/>
                  </a:cxn>
                  <a:cxn ang="0">
                    <a:pos x="0" y="115"/>
                  </a:cxn>
                  <a:cxn ang="0">
                    <a:pos x="94" y="0"/>
                  </a:cxn>
                  <a:cxn ang="0">
                    <a:pos x="94" y="328"/>
                  </a:cxn>
                  <a:cxn ang="0">
                    <a:pos x="0" y="328"/>
                  </a:cxn>
                </a:cxnLst>
                <a:rect l="0" t="0" r="r" b="b"/>
                <a:pathLst>
                  <a:path w="95" h="329">
                    <a:moveTo>
                      <a:pt x="0" y="328"/>
                    </a:moveTo>
                    <a:lnTo>
                      <a:pt x="0" y="115"/>
                    </a:lnTo>
                    <a:lnTo>
                      <a:pt x="94" y="0"/>
                    </a:lnTo>
                    <a:lnTo>
                      <a:pt x="94" y="328"/>
                    </a:lnTo>
                    <a:lnTo>
                      <a:pt x="0" y="328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Freeform 20"/>
              <p:cNvSpPr>
                <a:spLocks/>
              </p:cNvSpPr>
              <p:nvPr/>
            </p:nvSpPr>
            <p:spPr bwMode="auto">
              <a:xfrm>
                <a:off x="2870" y="3997"/>
                <a:ext cx="95" cy="329"/>
              </a:xfrm>
              <a:custGeom>
                <a:avLst/>
                <a:gdLst/>
                <a:ahLst/>
                <a:cxnLst>
                  <a:cxn ang="0">
                    <a:pos x="94" y="328"/>
                  </a:cxn>
                  <a:cxn ang="0">
                    <a:pos x="94" y="115"/>
                  </a:cxn>
                  <a:cxn ang="0">
                    <a:pos x="0" y="0"/>
                  </a:cxn>
                  <a:cxn ang="0">
                    <a:pos x="0" y="328"/>
                  </a:cxn>
                  <a:cxn ang="0">
                    <a:pos x="94" y="328"/>
                  </a:cxn>
                </a:cxnLst>
                <a:rect l="0" t="0" r="r" b="b"/>
                <a:pathLst>
                  <a:path w="95" h="329">
                    <a:moveTo>
                      <a:pt x="94" y="328"/>
                    </a:moveTo>
                    <a:lnTo>
                      <a:pt x="94" y="115"/>
                    </a:lnTo>
                    <a:lnTo>
                      <a:pt x="0" y="0"/>
                    </a:lnTo>
                    <a:lnTo>
                      <a:pt x="0" y="328"/>
                    </a:lnTo>
                    <a:lnTo>
                      <a:pt x="94" y="328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Freeform 21"/>
              <p:cNvSpPr>
                <a:spLocks/>
              </p:cNvSpPr>
              <p:nvPr/>
            </p:nvSpPr>
            <p:spPr bwMode="auto">
              <a:xfrm>
                <a:off x="2776" y="3997"/>
                <a:ext cx="95" cy="329"/>
              </a:xfrm>
              <a:custGeom>
                <a:avLst/>
                <a:gdLst/>
                <a:ahLst/>
                <a:cxnLst>
                  <a:cxn ang="0">
                    <a:pos x="0" y="328"/>
                  </a:cxn>
                  <a:cxn ang="0">
                    <a:pos x="0" y="115"/>
                  </a:cxn>
                  <a:cxn ang="0">
                    <a:pos x="94" y="0"/>
                  </a:cxn>
                  <a:cxn ang="0">
                    <a:pos x="94" y="328"/>
                  </a:cxn>
                  <a:cxn ang="0">
                    <a:pos x="0" y="328"/>
                  </a:cxn>
                </a:cxnLst>
                <a:rect l="0" t="0" r="r" b="b"/>
                <a:pathLst>
                  <a:path w="95" h="329">
                    <a:moveTo>
                      <a:pt x="0" y="328"/>
                    </a:moveTo>
                    <a:lnTo>
                      <a:pt x="0" y="115"/>
                    </a:lnTo>
                    <a:lnTo>
                      <a:pt x="94" y="0"/>
                    </a:lnTo>
                    <a:lnTo>
                      <a:pt x="94" y="328"/>
                    </a:lnTo>
                    <a:lnTo>
                      <a:pt x="0" y="328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8" name="Freeform 22"/>
              <p:cNvSpPr>
                <a:spLocks/>
              </p:cNvSpPr>
              <p:nvPr/>
            </p:nvSpPr>
            <p:spPr bwMode="auto">
              <a:xfrm>
                <a:off x="2682" y="3997"/>
                <a:ext cx="95" cy="329"/>
              </a:xfrm>
              <a:custGeom>
                <a:avLst/>
                <a:gdLst/>
                <a:ahLst/>
                <a:cxnLst>
                  <a:cxn ang="0">
                    <a:pos x="94" y="328"/>
                  </a:cxn>
                  <a:cxn ang="0">
                    <a:pos x="94" y="115"/>
                  </a:cxn>
                  <a:cxn ang="0">
                    <a:pos x="0" y="0"/>
                  </a:cxn>
                  <a:cxn ang="0">
                    <a:pos x="0" y="328"/>
                  </a:cxn>
                  <a:cxn ang="0">
                    <a:pos x="94" y="328"/>
                  </a:cxn>
                </a:cxnLst>
                <a:rect l="0" t="0" r="r" b="b"/>
                <a:pathLst>
                  <a:path w="95" h="329">
                    <a:moveTo>
                      <a:pt x="94" y="328"/>
                    </a:moveTo>
                    <a:lnTo>
                      <a:pt x="94" y="115"/>
                    </a:lnTo>
                    <a:lnTo>
                      <a:pt x="0" y="0"/>
                    </a:lnTo>
                    <a:lnTo>
                      <a:pt x="0" y="328"/>
                    </a:lnTo>
                    <a:lnTo>
                      <a:pt x="94" y="328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Freeform 23"/>
              <p:cNvSpPr>
                <a:spLocks/>
              </p:cNvSpPr>
              <p:nvPr/>
            </p:nvSpPr>
            <p:spPr bwMode="auto">
              <a:xfrm>
                <a:off x="2587" y="3997"/>
                <a:ext cx="96" cy="329"/>
              </a:xfrm>
              <a:custGeom>
                <a:avLst/>
                <a:gdLst/>
                <a:ahLst/>
                <a:cxnLst>
                  <a:cxn ang="0">
                    <a:pos x="0" y="328"/>
                  </a:cxn>
                  <a:cxn ang="0">
                    <a:pos x="0" y="115"/>
                  </a:cxn>
                  <a:cxn ang="0">
                    <a:pos x="95" y="0"/>
                  </a:cxn>
                  <a:cxn ang="0">
                    <a:pos x="95" y="328"/>
                  </a:cxn>
                  <a:cxn ang="0">
                    <a:pos x="0" y="328"/>
                  </a:cxn>
                </a:cxnLst>
                <a:rect l="0" t="0" r="r" b="b"/>
                <a:pathLst>
                  <a:path w="96" h="329">
                    <a:moveTo>
                      <a:pt x="0" y="328"/>
                    </a:moveTo>
                    <a:lnTo>
                      <a:pt x="0" y="115"/>
                    </a:lnTo>
                    <a:lnTo>
                      <a:pt x="95" y="0"/>
                    </a:lnTo>
                    <a:lnTo>
                      <a:pt x="95" y="328"/>
                    </a:lnTo>
                    <a:lnTo>
                      <a:pt x="0" y="328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0" y="1835"/>
              <a:ext cx="313" cy="667"/>
              <a:chOff x="0" y="1835"/>
              <a:chExt cx="313" cy="667"/>
            </a:xfrm>
          </p:grpSpPr>
          <p:sp>
            <p:nvSpPr>
              <p:cNvPr id="14361" name="Freeform 25"/>
              <p:cNvSpPr>
                <a:spLocks/>
              </p:cNvSpPr>
              <p:nvPr/>
            </p:nvSpPr>
            <p:spPr bwMode="auto">
              <a:xfrm>
                <a:off x="0" y="2390"/>
                <a:ext cx="313" cy="11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202" y="111"/>
                  </a:cxn>
                  <a:cxn ang="0">
                    <a:pos x="312" y="0"/>
                  </a:cxn>
                  <a:cxn ang="0">
                    <a:pos x="0" y="0"/>
                  </a:cxn>
                  <a:cxn ang="0">
                    <a:pos x="0" y="111"/>
                  </a:cxn>
                </a:cxnLst>
                <a:rect l="0" t="0" r="r" b="b"/>
                <a:pathLst>
                  <a:path w="313" h="112">
                    <a:moveTo>
                      <a:pt x="0" y="111"/>
                    </a:moveTo>
                    <a:lnTo>
                      <a:pt x="202" y="111"/>
                    </a:lnTo>
                    <a:lnTo>
                      <a:pt x="312" y="0"/>
                    </a:lnTo>
                    <a:lnTo>
                      <a:pt x="0" y="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2" name="Freeform 26"/>
              <p:cNvSpPr>
                <a:spLocks/>
              </p:cNvSpPr>
              <p:nvPr/>
            </p:nvSpPr>
            <p:spPr bwMode="auto">
              <a:xfrm>
                <a:off x="0" y="2279"/>
                <a:ext cx="313" cy="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2" y="0"/>
                  </a:cxn>
                  <a:cxn ang="0">
                    <a:pos x="312" y="111"/>
                  </a:cxn>
                  <a:cxn ang="0">
                    <a:pos x="0" y="111"/>
                  </a:cxn>
                  <a:cxn ang="0">
                    <a:pos x="0" y="0"/>
                  </a:cxn>
                </a:cxnLst>
                <a:rect l="0" t="0" r="r" b="b"/>
                <a:pathLst>
                  <a:path w="313" h="112">
                    <a:moveTo>
                      <a:pt x="0" y="0"/>
                    </a:moveTo>
                    <a:lnTo>
                      <a:pt x="202" y="0"/>
                    </a:lnTo>
                    <a:lnTo>
                      <a:pt x="312" y="111"/>
                    </a:lnTo>
                    <a:lnTo>
                      <a:pt x="0" y="1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3" name="Freeform 27"/>
              <p:cNvSpPr>
                <a:spLocks/>
              </p:cNvSpPr>
              <p:nvPr/>
            </p:nvSpPr>
            <p:spPr bwMode="auto">
              <a:xfrm>
                <a:off x="0" y="2168"/>
                <a:ext cx="313" cy="11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202" y="111"/>
                  </a:cxn>
                  <a:cxn ang="0">
                    <a:pos x="312" y="0"/>
                  </a:cxn>
                  <a:cxn ang="0">
                    <a:pos x="0" y="0"/>
                  </a:cxn>
                  <a:cxn ang="0">
                    <a:pos x="0" y="111"/>
                  </a:cxn>
                </a:cxnLst>
                <a:rect l="0" t="0" r="r" b="b"/>
                <a:pathLst>
                  <a:path w="313" h="112">
                    <a:moveTo>
                      <a:pt x="0" y="111"/>
                    </a:moveTo>
                    <a:lnTo>
                      <a:pt x="202" y="111"/>
                    </a:lnTo>
                    <a:lnTo>
                      <a:pt x="312" y="0"/>
                    </a:lnTo>
                    <a:lnTo>
                      <a:pt x="0" y="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4" name="Freeform 28"/>
              <p:cNvSpPr>
                <a:spLocks/>
              </p:cNvSpPr>
              <p:nvPr/>
            </p:nvSpPr>
            <p:spPr bwMode="auto">
              <a:xfrm>
                <a:off x="0" y="2057"/>
                <a:ext cx="313" cy="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2" y="0"/>
                  </a:cxn>
                  <a:cxn ang="0">
                    <a:pos x="312" y="111"/>
                  </a:cxn>
                  <a:cxn ang="0">
                    <a:pos x="0" y="111"/>
                  </a:cxn>
                  <a:cxn ang="0">
                    <a:pos x="0" y="0"/>
                  </a:cxn>
                </a:cxnLst>
                <a:rect l="0" t="0" r="r" b="b"/>
                <a:pathLst>
                  <a:path w="313" h="112">
                    <a:moveTo>
                      <a:pt x="0" y="0"/>
                    </a:moveTo>
                    <a:lnTo>
                      <a:pt x="202" y="0"/>
                    </a:lnTo>
                    <a:lnTo>
                      <a:pt x="312" y="111"/>
                    </a:lnTo>
                    <a:lnTo>
                      <a:pt x="0" y="1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Freeform 29"/>
              <p:cNvSpPr>
                <a:spLocks/>
              </p:cNvSpPr>
              <p:nvPr/>
            </p:nvSpPr>
            <p:spPr bwMode="auto">
              <a:xfrm>
                <a:off x="0" y="1946"/>
                <a:ext cx="313" cy="112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202" y="111"/>
                  </a:cxn>
                  <a:cxn ang="0">
                    <a:pos x="312" y="0"/>
                  </a:cxn>
                  <a:cxn ang="0">
                    <a:pos x="0" y="0"/>
                  </a:cxn>
                  <a:cxn ang="0">
                    <a:pos x="0" y="111"/>
                  </a:cxn>
                </a:cxnLst>
                <a:rect l="0" t="0" r="r" b="b"/>
                <a:pathLst>
                  <a:path w="313" h="112">
                    <a:moveTo>
                      <a:pt x="0" y="111"/>
                    </a:moveTo>
                    <a:lnTo>
                      <a:pt x="202" y="111"/>
                    </a:lnTo>
                    <a:lnTo>
                      <a:pt x="312" y="0"/>
                    </a:lnTo>
                    <a:lnTo>
                      <a:pt x="0" y="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6" name="Freeform 30"/>
              <p:cNvSpPr>
                <a:spLocks/>
              </p:cNvSpPr>
              <p:nvPr/>
            </p:nvSpPr>
            <p:spPr bwMode="auto">
              <a:xfrm>
                <a:off x="0" y="1835"/>
                <a:ext cx="313" cy="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2" y="0"/>
                  </a:cxn>
                  <a:cxn ang="0">
                    <a:pos x="312" y="111"/>
                  </a:cxn>
                  <a:cxn ang="0">
                    <a:pos x="0" y="111"/>
                  </a:cxn>
                  <a:cxn ang="0">
                    <a:pos x="0" y="0"/>
                  </a:cxn>
                </a:cxnLst>
                <a:rect l="0" t="0" r="r" b="b"/>
                <a:pathLst>
                  <a:path w="313" h="112">
                    <a:moveTo>
                      <a:pt x="0" y="0"/>
                    </a:moveTo>
                    <a:lnTo>
                      <a:pt x="202" y="0"/>
                    </a:lnTo>
                    <a:lnTo>
                      <a:pt x="312" y="111"/>
                    </a:lnTo>
                    <a:lnTo>
                      <a:pt x="0" y="1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5455" y="1844"/>
              <a:ext cx="318" cy="637"/>
              <a:chOff x="5455" y="1844"/>
              <a:chExt cx="318" cy="637"/>
            </a:xfrm>
          </p:grpSpPr>
          <p:sp>
            <p:nvSpPr>
              <p:cNvPr id="14368" name="Freeform 32"/>
              <p:cNvSpPr>
                <a:spLocks/>
              </p:cNvSpPr>
              <p:nvPr/>
            </p:nvSpPr>
            <p:spPr bwMode="auto">
              <a:xfrm>
                <a:off x="5455" y="2374"/>
                <a:ext cx="318" cy="107"/>
              </a:xfrm>
              <a:custGeom>
                <a:avLst/>
                <a:gdLst/>
                <a:ahLst/>
                <a:cxnLst>
                  <a:cxn ang="0">
                    <a:pos x="317" y="106"/>
                  </a:cxn>
                  <a:cxn ang="0">
                    <a:pos x="111" y="106"/>
                  </a:cxn>
                  <a:cxn ang="0">
                    <a:pos x="0" y="0"/>
                  </a:cxn>
                  <a:cxn ang="0">
                    <a:pos x="317" y="0"/>
                  </a:cxn>
                  <a:cxn ang="0">
                    <a:pos x="317" y="106"/>
                  </a:cxn>
                </a:cxnLst>
                <a:rect l="0" t="0" r="r" b="b"/>
                <a:pathLst>
                  <a:path w="318" h="107">
                    <a:moveTo>
                      <a:pt x="317" y="106"/>
                    </a:moveTo>
                    <a:lnTo>
                      <a:pt x="111" y="106"/>
                    </a:lnTo>
                    <a:lnTo>
                      <a:pt x="0" y="0"/>
                    </a:lnTo>
                    <a:lnTo>
                      <a:pt x="317" y="0"/>
                    </a:lnTo>
                    <a:lnTo>
                      <a:pt x="317" y="106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9" name="Freeform 33"/>
              <p:cNvSpPr>
                <a:spLocks/>
              </p:cNvSpPr>
              <p:nvPr/>
            </p:nvSpPr>
            <p:spPr bwMode="auto">
              <a:xfrm>
                <a:off x="5455" y="2268"/>
                <a:ext cx="318" cy="107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111" y="0"/>
                  </a:cxn>
                  <a:cxn ang="0">
                    <a:pos x="0" y="106"/>
                  </a:cxn>
                  <a:cxn ang="0">
                    <a:pos x="317" y="106"/>
                  </a:cxn>
                  <a:cxn ang="0">
                    <a:pos x="317" y="0"/>
                  </a:cxn>
                </a:cxnLst>
                <a:rect l="0" t="0" r="r" b="b"/>
                <a:pathLst>
                  <a:path w="318" h="107">
                    <a:moveTo>
                      <a:pt x="317" y="0"/>
                    </a:moveTo>
                    <a:lnTo>
                      <a:pt x="111" y="0"/>
                    </a:lnTo>
                    <a:lnTo>
                      <a:pt x="0" y="106"/>
                    </a:lnTo>
                    <a:lnTo>
                      <a:pt x="317" y="106"/>
                    </a:lnTo>
                    <a:lnTo>
                      <a:pt x="317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0" name="Freeform 34"/>
              <p:cNvSpPr>
                <a:spLocks/>
              </p:cNvSpPr>
              <p:nvPr/>
            </p:nvSpPr>
            <p:spPr bwMode="auto">
              <a:xfrm>
                <a:off x="5455" y="2162"/>
                <a:ext cx="318" cy="107"/>
              </a:xfrm>
              <a:custGeom>
                <a:avLst/>
                <a:gdLst/>
                <a:ahLst/>
                <a:cxnLst>
                  <a:cxn ang="0">
                    <a:pos x="317" y="106"/>
                  </a:cxn>
                  <a:cxn ang="0">
                    <a:pos x="111" y="106"/>
                  </a:cxn>
                  <a:cxn ang="0">
                    <a:pos x="0" y="0"/>
                  </a:cxn>
                  <a:cxn ang="0">
                    <a:pos x="317" y="0"/>
                  </a:cxn>
                  <a:cxn ang="0">
                    <a:pos x="317" y="106"/>
                  </a:cxn>
                </a:cxnLst>
                <a:rect l="0" t="0" r="r" b="b"/>
                <a:pathLst>
                  <a:path w="318" h="107">
                    <a:moveTo>
                      <a:pt x="317" y="106"/>
                    </a:moveTo>
                    <a:lnTo>
                      <a:pt x="111" y="106"/>
                    </a:lnTo>
                    <a:lnTo>
                      <a:pt x="0" y="0"/>
                    </a:lnTo>
                    <a:lnTo>
                      <a:pt x="317" y="0"/>
                    </a:lnTo>
                    <a:lnTo>
                      <a:pt x="317" y="106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1" name="Freeform 35"/>
              <p:cNvSpPr>
                <a:spLocks/>
              </p:cNvSpPr>
              <p:nvPr/>
            </p:nvSpPr>
            <p:spPr bwMode="auto">
              <a:xfrm>
                <a:off x="5455" y="2056"/>
                <a:ext cx="318" cy="107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111" y="0"/>
                  </a:cxn>
                  <a:cxn ang="0">
                    <a:pos x="0" y="106"/>
                  </a:cxn>
                  <a:cxn ang="0">
                    <a:pos x="317" y="106"/>
                  </a:cxn>
                  <a:cxn ang="0">
                    <a:pos x="317" y="0"/>
                  </a:cxn>
                </a:cxnLst>
                <a:rect l="0" t="0" r="r" b="b"/>
                <a:pathLst>
                  <a:path w="318" h="107">
                    <a:moveTo>
                      <a:pt x="317" y="0"/>
                    </a:moveTo>
                    <a:lnTo>
                      <a:pt x="111" y="0"/>
                    </a:lnTo>
                    <a:lnTo>
                      <a:pt x="0" y="106"/>
                    </a:lnTo>
                    <a:lnTo>
                      <a:pt x="317" y="106"/>
                    </a:lnTo>
                    <a:lnTo>
                      <a:pt x="317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2" name="Freeform 36"/>
              <p:cNvSpPr>
                <a:spLocks/>
              </p:cNvSpPr>
              <p:nvPr/>
            </p:nvSpPr>
            <p:spPr bwMode="auto">
              <a:xfrm>
                <a:off x="5455" y="1950"/>
                <a:ext cx="318" cy="107"/>
              </a:xfrm>
              <a:custGeom>
                <a:avLst/>
                <a:gdLst/>
                <a:ahLst/>
                <a:cxnLst>
                  <a:cxn ang="0">
                    <a:pos x="317" y="106"/>
                  </a:cxn>
                  <a:cxn ang="0">
                    <a:pos x="111" y="106"/>
                  </a:cxn>
                  <a:cxn ang="0">
                    <a:pos x="0" y="0"/>
                  </a:cxn>
                  <a:cxn ang="0">
                    <a:pos x="317" y="0"/>
                  </a:cxn>
                  <a:cxn ang="0">
                    <a:pos x="317" y="106"/>
                  </a:cxn>
                </a:cxnLst>
                <a:rect l="0" t="0" r="r" b="b"/>
                <a:pathLst>
                  <a:path w="318" h="107">
                    <a:moveTo>
                      <a:pt x="317" y="106"/>
                    </a:moveTo>
                    <a:lnTo>
                      <a:pt x="111" y="106"/>
                    </a:lnTo>
                    <a:lnTo>
                      <a:pt x="0" y="0"/>
                    </a:lnTo>
                    <a:lnTo>
                      <a:pt x="317" y="0"/>
                    </a:lnTo>
                    <a:lnTo>
                      <a:pt x="317" y="106"/>
                    </a:lnTo>
                  </a:path>
                </a:pathLst>
              </a:custGeom>
              <a:solidFill>
                <a:schemeClr val="hlink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3" name="Freeform 37"/>
              <p:cNvSpPr>
                <a:spLocks/>
              </p:cNvSpPr>
              <p:nvPr/>
            </p:nvSpPr>
            <p:spPr bwMode="auto">
              <a:xfrm>
                <a:off x="5455" y="1844"/>
                <a:ext cx="318" cy="107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111" y="0"/>
                  </a:cxn>
                  <a:cxn ang="0">
                    <a:pos x="0" y="106"/>
                  </a:cxn>
                  <a:cxn ang="0">
                    <a:pos x="317" y="106"/>
                  </a:cxn>
                  <a:cxn ang="0">
                    <a:pos x="317" y="0"/>
                  </a:cxn>
                </a:cxnLst>
                <a:rect l="0" t="0" r="r" b="b"/>
                <a:pathLst>
                  <a:path w="318" h="107">
                    <a:moveTo>
                      <a:pt x="317" y="0"/>
                    </a:moveTo>
                    <a:lnTo>
                      <a:pt x="111" y="0"/>
                    </a:lnTo>
                    <a:lnTo>
                      <a:pt x="0" y="106"/>
                    </a:lnTo>
                    <a:lnTo>
                      <a:pt x="317" y="106"/>
                    </a:lnTo>
                    <a:lnTo>
                      <a:pt x="317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374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4375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437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1437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7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18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split orient="vert" dir="in"/>
    <p:sndAc>
      <p:stSnd>
        <p:snd r:embed="rId1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4" grpId="0"/>
      <p:bldP spid="1437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3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3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3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3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3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3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3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3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3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3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3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3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3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3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3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9248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92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16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solidFill>
                  <a:srgbClr val="663300"/>
                </a:solidFill>
                <a:latin typeface="Century Gothic" pitchFamily="34" charset="0"/>
              </a:defRPr>
            </a:lvl1pPr>
          </a:lstStyle>
          <a:p>
            <a:fld id="{E74F786F-3D5F-4F2D-96CD-3F6D1D277787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4375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rgbClr val="663300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663300"/>
                </a:solidFill>
                <a:latin typeface="Century Gothic" pitchFamily="34" charset="0"/>
              </a:defRPr>
            </a:lvl1pPr>
          </a:lstStyle>
          <a:p>
            <a:fld id="{E6EEFCC2-821B-4869-AD0F-CF19BC82D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split orient="vert" dir="in"/>
    <p:sndAc>
      <p:stSnd>
        <p:snd r:embed="rId1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Garamond" pitchFamily="18" charset="0"/>
        </a:defRPr>
      </a:lvl9pPr>
    </p:titleStyle>
    <p:bodyStyle>
      <a:lvl1pPr marL="447675" indent="-447675" algn="l" rtl="0" eaLnBrk="1" fontAlgn="base" hangingPunct="1">
        <a:spcBef>
          <a:spcPct val="60000"/>
        </a:spcBef>
        <a:spcAft>
          <a:spcPct val="0"/>
        </a:spcAft>
        <a:buClr>
          <a:srgbClr val="663300"/>
        </a:buClr>
        <a:buChar char="•"/>
        <a:defRPr sz="2000">
          <a:solidFill>
            <a:srgbClr val="824100"/>
          </a:solidFill>
          <a:latin typeface="+mn-lt"/>
          <a:ea typeface="+mn-ea"/>
          <a:cs typeface="+mn-cs"/>
        </a:defRPr>
      </a:lvl1pPr>
      <a:lvl2pPr marL="889000" indent="-439738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Char char="•"/>
        <a:defRPr>
          <a:solidFill>
            <a:srgbClr val="824100"/>
          </a:solidFill>
          <a:latin typeface="+mn-lt"/>
        </a:defRPr>
      </a:lvl2pPr>
      <a:lvl3pPr marL="1293813" indent="-403225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Char char="•"/>
        <a:defRPr sz="1600">
          <a:solidFill>
            <a:srgbClr val="824100"/>
          </a:solidFill>
          <a:latin typeface="+mn-lt"/>
        </a:defRPr>
      </a:lvl3pPr>
      <a:lvl4pPr marL="1681163" indent="-385763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Char char="•"/>
        <a:defRPr sz="1400">
          <a:solidFill>
            <a:srgbClr val="824100"/>
          </a:solidFill>
          <a:latin typeface="+mn-lt"/>
        </a:defRPr>
      </a:lvl4pPr>
      <a:lvl5pPr marL="2070100" indent="-387350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Char char="•"/>
        <a:defRPr sz="1400">
          <a:solidFill>
            <a:srgbClr val="824100"/>
          </a:solidFill>
          <a:latin typeface="+mn-lt"/>
        </a:defRPr>
      </a:lvl5pPr>
      <a:lvl6pPr marL="2527300" indent="-387350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Char char="•"/>
        <a:defRPr sz="1400">
          <a:solidFill>
            <a:srgbClr val="824100"/>
          </a:solidFill>
          <a:latin typeface="+mn-lt"/>
        </a:defRPr>
      </a:lvl6pPr>
      <a:lvl7pPr marL="2984500" indent="-387350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Char char="•"/>
        <a:defRPr sz="1400">
          <a:solidFill>
            <a:srgbClr val="824100"/>
          </a:solidFill>
          <a:latin typeface="+mn-lt"/>
        </a:defRPr>
      </a:lvl7pPr>
      <a:lvl8pPr marL="3441700" indent="-387350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Char char="•"/>
        <a:defRPr sz="1400">
          <a:solidFill>
            <a:srgbClr val="824100"/>
          </a:solidFill>
          <a:latin typeface="+mn-lt"/>
        </a:defRPr>
      </a:lvl8pPr>
      <a:lvl9pPr marL="3898900" indent="-387350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Char char="•"/>
        <a:defRPr sz="1400">
          <a:solidFill>
            <a:srgbClr val="8241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5413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fld id="{6E0D66E6-8DB3-48A5-BFF3-43E2907B0A63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fld id="{A6A668F6-2FB7-4B5F-93C1-7CAE41662C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130425"/>
            <a:ext cx="5791200" cy="1470025"/>
          </a:xfrm>
          <a:solidFill>
            <a:schemeClr val="accent6">
              <a:lumMod val="20000"/>
              <a:lumOff val="80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B6E19"/>
                </a:solidFill>
              </a:rPr>
              <a:t>Spain’s Empire and</a:t>
            </a:r>
            <a:br>
              <a:rPr lang="en-US" b="1" dirty="0" smtClean="0">
                <a:solidFill>
                  <a:srgbClr val="CB6E19"/>
                </a:solidFill>
              </a:rPr>
            </a:br>
            <a:r>
              <a:rPr lang="en-US" b="1" dirty="0" smtClean="0">
                <a:solidFill>
                  <a:srgbClr val="CB6E19"/>
                </a:solidFill>
              </a:rPr>
              <a:t>European Absolutism</a:t>
            </a:r>
            <a:r>
              <a:rPr lang="en-US" b="1" dirty="0" smtClean="0">
                <a:solidFill>
                  <a:srgbClr val="CB6E19"/>
                </a:solidFill>
                <a:cs typeface="Times New Roman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Dutch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Artists such as </a:t>
            </a:r>
            <a:r>
              <a:rPr lang="en-US" u="sng" dirty="0" smtClean="0"/>
              <a:t>__________</a:t>
            </a:r>
            <a:r>
              <a:rPr lang="en-US" dirty="0" smtClean="0"/>
              <a:t>, the greatest artist of the period arise.</a:t>
            </a:r>
          </a:p>
          <a:p>
            <a:pPr lvl="1"/>
            <a:r>
              <a:rPr lang="en-US" dirty="0" smtClean="0"/>
              <a:t>In the Night Watch</a:t>
            </a:r>
          </a:p>
          <a:p>
            <a:r>
              <a:rPr lang="en-US" dirty="0" smtClean="0"/>
              <a:t>Stability allowed focus on </a:t>
            </a:r>
            <a:r>
              <a:rPr lang="en-US" u="sng" dirty="0" smtClean="0"/>
              <a:t>______</a:t>
            </a:r>
          </a:p>
          <a:p>
            <a:r>
              <a:rPr lang="en-US" dirty="0" smtClean="0"/>
              <a:t>Eventually the Dutch replaced the Italians at the </a:t>
            </a:r>
            <a:r>
              <a:rPr lang="en-US" u="sng" dirty="0" smtClean="0"/>
              <a:t>_______</a:t>
            </a:r>
            <a:r>
              <a:rPr lang="en-US" dirty="0" smtClean="0"/>
              <a:t> of Europe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1600200"/>
            <a:ext cx="2456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  Rembrandt</a:t>
            </a:r>
            <a:endParaRPr lang="en-US" sz="32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3200400"/>
            <a:ext cx="146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growth</a:t>
            </a:r>
            <a:endParaRPr lang="en-US" sz="32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4191000"/>
            <a:ext cx="1627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bankers</a:t>
            </a:r>
            <a:endParaRPr lang="en-US" sz="32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Absolutism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_____________       _</a:t>
            </a:r>
            <a:r>
              <a:rPr lang="en-US" dirty="0" smtClean="0"/>
              <a:t>– kings and queens who wanted all of the power within their states boundaries.</a:t>
            </a:r>
          </a:p>
          <a:p>
            <a:r>
              <a:rPr lang="en-US" dirty="0" smtClean="0"/>
              <a:t>Absolute Monarchs believed in </a:t>
            </a:r>
            <a:r>
              <a:rPr lang="en-US" u="sng" dirty="0" smtClean="0"/>
              <a:t>________ </a:t>
            </a:r>
          </a:p>
          <a:p>
            <a:r>
              <a:rPr lang="en-US" u="sng" dirty="0" smtClean="0"/>
              <a:t>_______</a:t>
            </a:r>
            <a:r>
              <a:rPr lang="en-US" dirty="0" smtClean="0"/>
              <a:t>,  God gave them the right to rule and they only answered to God.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462" y="1600200"/>
            <a:ext cx="3746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Absolute Monarchs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3200400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Divine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3733800"/>
            <a:ext cx="1067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right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6858000"/>
          </a:xfrm>
        </p:spPr>
        <p:txBody>
          <a:bodyPr/>
          <a:lstStyle/>
          <a:p>
            <a:pPr>
              <a:buNone/>
              <a:tabLst>
                <a:tab pos="228600" algn="l"/>
              </a:tabLst>
            </a:pPr>
            <a:endParaRPr lang="en-US" sz="3600" b="1" dirty="0" smtClean="0"/>
          </a:p>
          <a:p>
            <a:pPr>
              <a:buNone/>
              <a:tabLst>
                <a:tab pos="228600" algn="l"/>
              </a:tabLst>
            </a:pPr>
            <a:r>
              <a:rPr lang="en-US" sz="3600" b="1" dirty="0" smtClean="0"/>
              <a:t>Growing </a:t>
            </a:r>
            <a:r>
              <a:rPr lang="en-US" sz="3600" b="1" dirty="0" smtClean="0"/>
              <a:t>Power of Europe’s Monarchs</a:t>
            </a:r>
            <a:endParaRPr lang="en-US" sz="3600" dirty="0" smtClean="0">
              <a:latin typeface="Times" charset="0"/>
            </a:endParaRPr>
          </a:p>
          <a:p>
            <a:pPr>
              <a:tabLst>
                <a:tab pos="228600" algn="l"/>
              </a:tabLst>
            </a:pPr>
            <a:r>
              <a:rPr lang="en-US" dirty="0" smtClean="0"/>
              <a:t>Decline </a:t>
            </a:r>
            <a:r>
              <a:rPr lang="en-US" dirty="0" smtClean="0"/>
              <a:t>of </a:t>
            </a:r>
            <a:r>
              <a:rPr lang="en-US" dirty="0" smtClean="0"/>
              <a:t>___________, </a:t>
            </a:r>
            <a:r>
              <a:rPr lang="en-US" dirty="0" smtClean="0"/>
              <a:t>rise of cities help monarchs </a:t>
            </a:r>
            <a:r>
              <a:rPr lang="en-US" dirty="0" smtClean="0"/>
              <a:t>gain </a:t>
            </a:r>
            <a:r>
              <a:rPr lang="en-US" dirty="0" smtClean="0"/>
              <a:t>power</a:t>
            </a:r>
          </a:p>
          <a:p>
            <a:pPr>
              <a:tabLst>
                <a:tab pos="228600" algn="l"/>
              </a:tabLst>
            </a:pPr>
            <a:r>
              <a:rPr lang="en-US" dirty="0" smtClean="0"/>
              <a:t>Decline </a:t>
            </a:r>
            <a:r>
              <a:rPr lang="en-US" dirty="0" smtClean="0"/>
              <a:t>in Church authority also increases power</a:t>
            </a:r>
          </a:p>
          <a:p>
            <a:pPr>
              <a:buNone/>
              <a:tabLst>
                <a:tab pos="228600" algn="l"/>
              </a:tabLst>
            </a:pPr>
            <a:r>
              <a:rPr lang="en-US" sz="3600" b="1" dirty="0" smtClean="0"/>
              <a:t>Crises Lead to </a:t>
            </a:r>
            <a:r>
              <a:rPr lang="en-US" sz="3600" b="1" u="sng" dirty="0" smtClean="0"/>
              <a:t>___________</a:t>
            </a:r>
            <a:endParaRPr lang="en-US" sz="3600" u="sng" dirty="0" smtClean="0">
              <a:latin typeface="Times" charset="0"/>
            </a:endParaRPr>
          </a:p>
          <a:p>
            <a:pPr>
              <a:tabLst>
                <a:tab pos="228600" algn="l"/>
              </a:tabLst>
            </a:pPr>
            <a:r>
              <a:rPr lang="en-US" dirty="0" smtClean="0"/>
              <a:t>The </a:t>
            </a:r>
            <a:r>
              <a:rPr lang="en-US" dirty="0" smtClean="0"/>
              <a:t>17th century is period of </a:t>
            </a:r>
            <a:r>
              <a:rPr lang="en-US" dirty="0" smtClean="0"/>
              <a:t>great upheaval</a:t>
            </a:r>
            <a:endParaRPr lang="en-US" dirty="0" smtClean="0"/>
          </a:p>
          <a:p>
            <a:pPr>
              <a:tabLst>
                <a:tab pos="228600" algn="l"/>
              </a:tabLst>
            </a:pPr>
            <a:r>
              <a:rPr lang="en-US" dirty="0" smtClean="0"/>
              <a:t>Monarchs </a:t>
            </a:r>
            <a:r>
              <a:rPr lang="en-US" dirty="0" smtClean="0"/>
              <a:t>impose order by increasing their own power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1295400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feudalism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3505200"/>
            <a:ext cx="2371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Absolutism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161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Answer 2, 4, 7, 8</a:t>
            </a:r>
            <a:endParaRPr lang="en-US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cs typeface="Times New Roman" pitchFamily="18" charset="0"/>
              </a:rPr>
              <a:t>A New Spanish </a:t>
            </a:r>
            <a:r>
              <a:rPr lang="en-US" b="1" dirty="0" smtClean="0">
                <a:cs typeface="Times New Roman" pitchFamily="18" charset="0"/>
              </a:rPr>
              <a:t>Ruler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228600" algn="l"/>
              </a:tabLst>
            </a:pPr>
            <a:r>
              <a:rPr lang="en-US" dirty="0" smtClean="0">
                <a:cs typeface="Times New Roman" pitchFamily="18" charset="0"/>
              </a:rPr>
              <a:t>Phillip II was shy, serious, hard-working and religious.  He trusted no one.</a:t>
            </a:r>
          </a:p>
          <a:p>
            <a:pPr>
              <a:tabLst>
                <a:tab pos="228600" algn="l"/>
              </a:tabLst>
            </a:pPr>
            <a:r>
              <a:rPr lang="en-US" dirty="0" smtClean="0">
                <a:cs typeface="Times New Roman" pitchFamily="18" charset="0"/>
              </a:rPr>
              <a:t>In </a:t>
            </a:r>
            <a:r>
              <a:rPr lang="en-US" dirty="0" smtClean="0">
                <a:cs typeface="Times New Roman" pitchFamily="18" charset="0"/>
              </a:rPr>
              <a:t>1556, </a:t>
            </a:r>
            <a:r>
              <a:rPr lang="en-US" b="1" dirty="0" smtClean="0">
                <a:solidFill>
                  <a:srgbClr val="008000"/>
                </a:solidFill>
                <a:cs typeface="Times New Roman" pitchFamily="18" charset="0"/>
              </a:rPr>
              <a:t>Philip II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begins ruling </a:t>
            </a:r>
            <a:r>
              <a:rPr lang="en-US" u="sng" dirty="0" smtClean="0">
                <a:cs typeface="Times New Roman" pitchFamily="18" charset="0"/>
              </a:rPr>
              <a:t>            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and its </a:t>
            </a:r>
          </a:p>
          <a:p>
            <a:pPr>
              <a:buNone/>
              <a:tabLst>
                <a:tab pos="228600" algn="l"/>
              </a:tabLst>
            </a:pPr>
            <a:r>
              <a:rPr lang="en-US" dirty="0" smtClean="0">
                <a:cs typeface="Times New Roman" pitchFamily="18" charset="0"/>
              </a:rPr>
              <a:t>Possessions</a:t>
            </a:r>
          </a:p>
          <a:p>
            <a:pPr>
              <a:tabLst>
                <a:tab pos="228600" algn="l"/>
              </a:tabLst>
            </a:pPr>
            <a:r>
              <a:rPr lang="en-US" dirty="0" smtClean="0">
                <a:cs typeface="Times New Roman" pitchFamily="18" charset="0"/>
              </a:rPr>
              <a:t>Philip seizes Portugal in 1580</a:t>
            </a:r>
            <a:endParaRPr lang="en-US" dirty="0" smtClean="0"/>
          </a:p>
          <a:p>
            <a:pPr>
              <a:tabLst>
                <a:tab pos="228600" algn="l"/>
              </a:tabLst>
            </a:pPr>
            <a:r>
              <a:rPr lang="en-US" dirty="0" smtClean="0">
                <a:cs typeface="Times New Roman" pitchFamily="18" charset="0"/>
              </a:rPr>
              <a:t>______and </a:t>
            </a:r>
            <a:r>
              <a:rPr lang="en-US" u="sng" dirty="0" smtClean="0">
                <a:cs typeface="Times New Roman" pitchFamily="18" charset="0"/>
              </a:rPr>
              <a:t>           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from Americas make Spain extremely </a:t>
            </a:r>
            <a:r>
              <a:rPr lang="en-US" dirty="0" smtClean="0">
                <a:cs typeface="Times New Roman" pitchFamily="18" charset="0"/>
              </a:rPr>
              <a:t>wealthy</a:t>
            </a:r>
            <a:endParaRPr lang="en-US" dirty="0" smtClean="0">
              <a:cs typeface="Times New Roman" pitchFamily="18" charset="0"/>
            </a:endParaRPr>
          </a:p>
          <a:p>
            <a:pPr>
              <a:buNone/>
              <a:tabLst>
                <a:tab pos="228600" algn="l"/>
              </a:tabLst>
            </a:pPr>
            <a:endParaRPr lang="en-US" dirty="0" smtClean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2630269"/>
            <a:ext cx="120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Spain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914400" y="4343400"/>
            <a:ext cx="1067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Gold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2743200" y="4382869"/>
            <a:ext cx="1201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Silver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Phillip II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Religion </a:t>
            </a:r>
          </a:p>
          <a:p>
            <a:pPr lvl="1"/>
            <a:r>
              <a:rPr lang="en-US" dirty="0" smtClean="0"/>
              <a:t>Crusader for Catholicism</a:t>
            </a:r>
          </a:p>
          <a:p>
            <a:pPr>
              <a:tabLst>
                <a:tab pos="228600" algn="l"/>
              </a:tabLst>
            </a:pPr>
            <a:r>
              <a:rPr lang="en-US" dirty="0" smtClean="0">
                <a:cs typeface="Times New Roman" pitchFamily="18" charset="0"/>
              </a:rPr>
              <a:t>Philip defends </a:t>
            </a:r>
            <a:r>
              <a:rPr lang="en-US" u="sng" dirty="0" smtClean="0">
                <a:cs typeface="Times New Roman" pitchFamily="18" charset="0"/>
              </a:rPr>
              <a:t>                         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against Muslims, </a:t>
            </a:r>
            <a:r>
              <a:rPr lang="en-US" dirty="0" smtClean="0">
                <a:cs typeface="Times New Roman" pitchFamily="18" charset="0"/>
              </a:rPr>
              <a:t>Protestants</a:t>
            </a:r>
            <a:endParaRPr lang="en-US" dirty="0" smtClean="0"/>
          </a:p>
          <a:p>
            <a:pPr>
              <a:tabLst>
                <a:tab pos="228600" algn="l"/>
              </a:tabLst>
            </a:pPr>
            <a:r>
              <a:rPr lang="en-US" dirty="0" smtClean="0">
                <a:cs typeface="Times New Roman" pitchFamily="18" charset="0"/>
              </a:rPr>
              <a:t>Spanish </a:t>
            </a:r>
            <a:r>
              <a:rPr lang="en-US" dirty="0" smtClean="0">
                <a:cs typeface="Times New Roman" pitchFamily="18" charset="0"/>
              </a:rPr>
              <a:t>fleet helps defeat Ottomans at Lepanto 	</a:t>
            </a:r>
            <a:r>
              <a:rPr lang="en-US" dirty="0" smtClean="0">
                <a:cs typeface="Times New Roman" pitchFamily="18" charset="0"/>
              </a:rPr>
              <a:t>in 1571</a:t>
            </a:r>
          </a:p>
          <a:p>
            <a:pPr>
              <a:tabLst>
                <a:tab pos="228600" algn="l"/>
              </a:tabLst>
            </a:pPr>
            <a:r>
              <a:rPr lang="en-US" dirty="0" smtClean="0">
                <a:cs typeface="Times New Roman" pitchFamily="18" charset="0"/>
              </a:rPr>
              <a:t>Eventually he was defeated and this ___________Spain.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0400" y="2590800"/>
            <a:ext cx="2350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Catholicism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219200" y="5257800"/>
            <a:ext cx="1808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weakens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Artists in Spain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228600" algn="l"/>
              </a:tabLst>
            </a:pPr>
            <a:r>
              <a:rPr lang="en-US" sz="3200" b="1" dirty="0" smtClean="0"/>
              <a:t>El Greco and Velázquez</a:t>
            </a:r>
            <a:endParaRPr lang="en-US" sz="3200" dirty="0" smtClean="0">
              <a:latin typeface="Times" charset="0"/>
            </a:endParaRPr>
          </a:p>
          <a:p>
            <a:pPr>
              <a:tabLst>
                <a:tab pos="228600" algn="l"/>
              </a:tabLst>
            </a:pPr>
            <a:r>
              <a:rPr lang="en-US" u="sng" dirty="0" smtClean="0"/>
              <a:t>__________</a:t>
            </a:r>
            <a:r>
              <a:rPr lang="en-US" dirty="0" smtClean="0"/>
              <a:t>uses </a:t>
            </a:r>
            <a:r>
              <a:rPr lang="en-US" dirty="0" smtClean="0"/>
              <a:t>unusual style to convey </a:t>
            </a:r>
            <a:r>
              <a:rPr lang="en-US" dirty="0" smtClean="0"/>
              <a:t>religious themes.  Used bright colors and distorted figures.</a:t>
            </a:r>
            <a:endParaRPr lang="en-US" dirty="0" smtClean="0">
              <a:latin typeface="Times" charset="0"/>
            </a:endParaRPr>
          </a:p>
          <a:p>
            <a:pPr>
              <a:tabLst>
                <a:tab pos="228600" algn="l"/>
              </a:tabLst>
            </a:pPr>
            <a:r>
              <a:rPr lang="en-US" dirty="0" smtClean="0"/>
              <a:t>Works </a:t>
            </a:r>
            <a:r>
              <a:rPr lang="en-US" dirty="0" smtClean="0"/>
              <a:t>of Velázquez show Spanish court life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0200" y="2057400"/>
            <a:ext cx="1882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El Greco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908925" cy="731838"/>
          </a:xfrm>
        </p:spPr>
        <p:txBody>
          <a:bodyPr/>
          <a:lstStyle/>
          <a:p>
            <a:r>
              <a:rPr lang="en-US" dirty="0" smtClean="0"/>
              <a:t>Clashing colors/disturbing images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525" y="1723932"/>
            <a:ext cx="5257800" cy="427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Don </a:t>
            </a:r>
            <a:r>
              <a:rPr lang="en-US" b="1" dirty="0" smtClean="0"/>
              <a:t>Quixote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524" y="1600200"/>
            <a:ext cx="6188075" cy="4525963"/>
          </a:xfrm>
        </p:spPr>
        <p:txBody>
          <a:bodyPr/>
          <a:lstStyle/>
          <a:p>
            <a:pPr>
              <a:tabLst>
                <a:tab pos="228600" algn="l"/>
              </a:tabLst>
            </a:pPr>
            <a:r>
              <a:rPr lang="en-US" dirty="0" smtClean="0"/>
              <a:t>In </a:t>
            </a:r>
            <a:r>
              <a:rPr lang="en-US" dirty="0" smtClean="0"/>
              <a:t>1605, </a:t>
            </a:r>
            <a:r>
              <a:rPr lang="en-US" i="1" dirty="0" smtClean="0"/>
              <a:t>Don Quixote</a:t>
            </a:r>
            <a:r>
              <a:rPr lang="en-US" dirty="0" smtClean="0"/>
              <a:t> by </a:t>
            </a:r>
            <a:r>
              <a:rPr lang="en-US" u="sng" dirty="0" smtClean="0"/>
              <a:t> </a:t>
            </a:r>
          </a:p>
          <a:p>
            <a:pPr>
              <a:buNone/>
              <a:tabLst>
                <a:tab pos="228600" algn="l"/>
              </a:tabLst>
            </a:pPr>
            <a:r>
              <a:rPr lang="en-US" u="sng" dirty="0" smtClean="0"/>
              <a:t>                                             </a:t>
            </a:r>
            <a:r>
              <a:rPr lang="en-US" dirty="0" smtClean="0"/>
              <a:t>is published</a:t>
            </a:r>
          </a:p>
          <a:p>
            <a:pPr>
              <a:tabLst>
                <a:tab pos="228600" algn="l"/>
              </a:tabLst>
            </a:pPr>
            <a:r>
              <a:rPr lang="en-US" dirty="0" smtClean="0"/>
              <a:t>A book about a nobleman that goes crazy after reading too many books about heroic knights.</a:t>
            </a:r>
            <a:endParaRPr lang="en-US" dirty="0" smtClean="0"/>
          </a:p>
          <a:p>
            <a:pPr>
              <a:tabLst>
                <a:tab pos="228600" algn="l"/>
              </a:tabLst>
            </a:pPr>
            <a:r>
              <a:rPr lang="en-US" dirty="0" smtClean="0"/>
              <a:t>Novel </a:t>
            </a:r>
            <a:r>
              <a:rPr lang="en-US" dirty="0" smtClean="0"/>
              <a:t>marks birth </a:t>
            </a:r>
            <a:r>
              <a:rPr lang="en-US" dirty="0" smtClean="0"/>
              <a:t>of the </a:t>
            </a:r>
            <a:r>
              <a:rPr lang="en-US" u="sng" dirty="0" smtClean="0"/>
              <a:t> </a:t>
            </a:r>
          </a:p>
          <a:p>
            <a:pPr>
              <a:buNone/>
              <a:tabLst>
                <a:tab pos="228600" algn="l"/>
              </a:tabLst>
            </a:pPr>
            <a:r>
              <a:rPr lang="en-US" u="sng" dirty="0" smtClean="0"/>
              <a:t> </a:t>
            </a:r>
            <a:r>
              <a:rPr lang="en-US" u="sng" dirty="0" smtClean="0"/>
              <a:t>_____________________________                  </a:t>
            </a:r>
            <a:endParaRPr lang="en-US" u="sng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56704" y="2057400"/>
            <a:ext cx="4791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Miguel de Cervantes   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524000" y="5257800"/>
            <a:ext cx="5065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Modern European Novel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The Spanish Empire Weakens</a:t>
            </a:r>
            <a:r>
              <a:rPr lang="en-US" b="1" dirty="0" smtClean="0">
                <a:solidFill>
                  <a:srgbClr val="CC0000"/>
                </a:solidFill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8686800" cy="4525963"/>
          </a:xfrm>
        </p:spPr>
        <p:txBody>
          <a:bodyPr/>
          <a:lstStyle/>
          <a:p>
            <a:pPr>
              <a:tabLst>
                <a:tab pos="228600" algn="l"/>
              </a:tabLst>
            </a:pPr>
            <a:r>
              <a:rPr lang="en-US" sz="4000" dirty="0" smtClean="0"/>
              <a:t>______weakens </a:t>
            </a:r>
            <a:r>
              <a:rPr lang="en-US" sz="4000" dirty="0" smtClean="0"/>
              <a:t>Spain’s </a:t>
            </a:r>
            <a:r>
              <a:rPr lang="en-US" sz="4000" dirty="0" smtClean="0"/>
              <a:t>economy</a:t>
            </a:r>
          </a:p>
          <a:p>
            <a:pPr lvl="1">
              <a:tabLst>
                <a:tab pos="228600" algn="l"/>
              </a:tabLst>
            </a:pPr>
            <a:r>
              <a:rPr lang="en-US" sz="3400" dirty="0" smtClean="0"/>
              <a:t>Inflation –the value of money _____ and the prices of goods </a:t>
            </a:r>
            <a:r>
              <a:rPr lang="en-US" sz="3400" u="sng" dirty="0" smtClean="0"/>
              <a:t>_____</a:t>
            </a:r>
            <a:r>
              <a:rPr lang="en-US" sz="3400" dirty="0" smtClean="0"/>
              <a:t>.</a:t>
            </a:r>
          </a:p>
          <a:p>
            <a:pPr lvl="1">
              <a:tabLst>
                <a:tab pos="228600" algn="l"/>
              </a:tabLst>
            </a:pPr>
            <a:r>
              <a:rPr lang="en-US" sz="3400" dirty="0" smtClean="0"/>
              <a:t>Two reasons</a:t>
            </a:r>
          </a:p>
          <a:p>
            <a:pPr lvl="2">
              <a:tabLst>
                <a:tab pos="228600" algn="l"/>
              </a:tabLst>
            </a:pPr>
            <a:r>
              <a:rPr lang="en-US" sz="3200" u="sng" dirty="0" smtClean="0"/>
              <a:t>______</a:t>
            </a:r>
            <a:r>
              <a:rPr lang="en-US" sz="3200" dirty="0" smtClean="0"/>
              <a:t> in population</a:t>
            </a:r>
          </a:p>
          <a:p>
            <a:pPr lvl="2">
              <a:tabLst>
                <a:tab pos="228600" algn="l"/>
              </a:tabLst>
            </a:pPr>
            <a:r>
              <a:rPr lang="en-US" sz="3200" dirty="0" smtClean="0"/>
              <a:t>Silver bullion </a:t>
            </a:r>
            <a:r>
              <a:rPr lang="en-US" sz="3200" u="sng" dirty="0" smtClean="0"/>
              <a:t>_______</a:t>
            </a:r>
            <a:r>
              <a:rPr lang="en-US" sz="3200" dirty="0" smtClean="0"/>
              <a:t> the market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580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600200"/>
            <a:ext cx="2167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</a:rPr>
              <a:t>Inflation</a:t>
            </a:r>
            <a:endParaRPr lang="en-US" sz="4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2286000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lowers</a:t>
            </a:r>
            <a:endParaRPr lang="en-US" sz="32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2819400"/>
            <a:ext cx="849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rise</a:t>
            </a:r>
            <a:endParaRPr lang="en-US" sz="32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4038600"/>
            <a:ext cx="849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rise</a:t>
            </a:r>
            <a:endParaRPr lang="en-US" sz="32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4648200"/>
            <a:ext cx="1547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flooded</a:t>
            </a:r>
            <a:endParaRPr lang="en-US" sz="32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Hurting 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22437"/>
            <a:ext cx="83820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Taxes on lower class prevents development of </a:t>
            </a:r>
            <a:r>
              <a:rPr lang="en-US" u="sng" dirty="0" smtClean="0"/>
              <a:t>_________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Kicking out Jews and Muslims (artisan’s left) this left the tax burden on the lower class.</a:t>
            </a:r>
            <a:endParaRPr lang="en-US" dirty="0" smtClean="0"/>
          </a:p>
          <a:p>
            <a:pPr>
              <a:tabLst>
                <a:tab pos="228600" algn="l"/>
              </a:tabLst>
            </a:pPr>
            <a:r>
              <a:rPr lang="en-US" dirty="0" smtClean="0"/>
              <a:t>Spaniards </a:t>
            </a:r>
            <a:r>
              <a:rPr lang="en-US" dirty="0" smtClean="0"/>
              <a:t>buy goods abroad, making Spain’s </a:t>
            </a:r>
            <a:r>
              <a:rPr lang="en-US" dirty="0" smtClean="0"/>
              <a:t>enemies </a:t>
            </a:r>
            <a:r>
              <a:rPr lang="en-US" u="sng" dirty="0" smtClean="0"/>
              <a:t>_____</a:t>
            </a:r>
            <a:endParaRPr lang="en-US" u="sng" dirty="0" smtClean="0"/>
          </a:p>
          <a:p>
            <a:pPr>
              <a:tabLst>
                <a:tab pos="228600" algn="l"/>
              </a:tabLst>
            </a:pPr>
            <a:r>
              <a:rPr lang="en-US" dirty="0" smtClean="0"/>
              <a:t>Philip </a:t>
            </a:r>
            <a:r>
              <a:rPr lang="en-US" dirty="0" smtClean="0"/>
              <a:t>declares bankruptcy </a:t>
            </a:r>
            <a:r>
              <a:rPr lang="en-US" u="sng" dirty="0" smtClean="0"/>
              <a:t>______</a:t>
            </a:r>
            <a:r>
              <a:rPr lang="en-US" dirty="0" smtClean="0"/>
              <a:t> </a:t>
            </a:r>
            <a:r>
              <a:rPr lang="en-US" dirty="0" smtClean="0"/>
              <a:t>times due to weak </a:t>
            </a:r>
            <a:r>
              <a:rPr lang="en-US" dirty="0" smtClean="0"/>
              <a:t>economy (German and Italian bankers)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133600"/>
            <a:ext cx="2436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Middle class</a:t>
            </a:r>
            <a:endParaRPr lang="en-US" sz="32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4191000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 rich</a:t>
            </a:r>
            <a:endParaRPr lang="en-US" sz="32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4800600"/>
            <a:ext cx="1130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three</a:t>
            </a:r>
            <a:endParaRPr lang="en-US" sz="32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Dutch Revolt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Nothing in common</a:t>
            </a:r>
          </a:p>
          <a:p>
            <a:pPr lvl="1"/>
            <a:r>
              <a:rPr lang="en-US" dirty="0" smtClean="0"/>
              <a:t>Dutch Calvinists, not Catholic, strong middle class</a:t>
            </a:r>
            <a:endParaRPr lang="en-US" dirty="0" smtClean="0"/>
          </a:p>
          <a:p>
            <a:r>
              <a:rPr lang="en-US" dirty="0" smtClean="0"/>
              <a:t>Phillip raises </a:t>
            </a:r>
            <a:r>
              <a:rPr lang="en-US" u="sng" dirty="0" smtClean="0"/>
              <a:t>______</a:t>
            </a:r>
            <a:r>
              <a:rPr lang="en-US" dirty="0" smtClean="0"/>
              <a:t>, tries to crush </a:t>
            </a:r>
            <a:r>
              <a:rPr lang="en-US" u="sng" dirty="0" smtClean="0"/>
              <a:t>____________</a:t>
            </a:r>
            <a:r>
              <a:rPr lang="en-US" dirty="0" smtClean="0"/>
              <a:t>.</a:t>
            </a:r>
          </a:p>
          <a:p>
            <a:r>
              <a:rPr lang="en-US" dirty="0" smtClean="0"/>
              <a:t>After much violence, and 11 years, the Dutch gain </a:t>
            </a:r>
            <a:r>
              <a:rPr lang="en-US" u="sng" dirty="0" smtClean="0"/>
              <a:t>____________</a:t>
            </a:r>
            <a:r>
              <a:rPr lang="en-US" dirty="0" smtClean="0"/>
              <a:t> from Spain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3124200"/>
            <a:ext cx="131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  taxes</a:t>
            </a:r>
            <a:endParaRPr lang="en-US" sz="32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581400"/>
            <a:ext cx="2832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 Protestantism</a:t>
            </a:r>
            <a:endParaRPr lang="en-US" sz="32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4648200"/>
            <a:ext cx="2816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 independence</a:t>
            </a:r>
            <a:endParaRPr lang="en-US" sz="32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6" grpId="0"/>
    </p:bldLst>
  </p:timing>
</p:sld>
</file>

<file path=ppt/theme/theme1.xml><?xml version="1.0" encoding="utf-8"?>
<a:theme xmlns:a="http://schemas.openxmlformats.org/drawingml/2006/main" name="book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oks on the sid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rown circles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EVEL">
  <a:themeElements>
    <a:clrScheme name="BEVEL 1">
      <a:dk1>
        <a:srgbClr val="008080"/>
      </a:dk1>
      <a:lt1>
        <a:srgbClr val="DDDDDD"/>
      </a:lt1>
      <a:dk2>
        <a:srgbClr val="000000"/>
      </a:dk2>
      <a:lt2>
        <a:srgbClr val="FFFFFF"/>
      </a:lt2>
      <a:accent1>
        <a:srgbClr val="0099CC"/>
      </a:accent1>
      <a:accent2>
        <a:srgbClr val="9999FF"/>
      </a:accent2>
      <a:accent3>
        <a:srgbClr val="AAAAAA"/>
      </a:accent3>
      <a:accent4>
        <a:srgbClr val="BDBDBD"/>
      </a:accent4>
      <a:accent5>
        <a:srgbClr val="AACAE2"/>
      </a:accent5>
      <a:accent6>
        <a:srgbClr val="8A8AE7"/>
      </a:accent6>
      <a:hlink>
        <a:srgbClr val="00CCCC"/>
      </a:hlink>
      <a:folHlink>
        <a:srgbClr val="00FFCC"/>
      </a:folHlink>
    </a:clrScheme>
    <a:fontScheme name="BEVE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EVEL 1">
        <a:dk1>
          <a:srgbClr val="008080"/>
        </a:dk1>
        <a:lt1>
          <a:srgbClr val="DDDDDD"/>
        </a:lt1>
        <a:dk2>
          <a:srgbClr val="000000"/>
        </a:dk2>
        <a:lt2>
          <a:srgbClr val="FFFFFF"/>
        </a:lt2>
        <a:accent1>
          <a:srgbClr val="0099CC"/>
        </a:accent1>
        <a:accent2>
          <a:srgbClr val="9999FF"/>
        </a:accent2>
        <a:accent3>
          <a:srgbClr val="AAAAAA"/>
        </a:accent3>
        <a:accent4>
          <a:srgbClr val="BDBDBD"/>
        </a:accent4>
        <a:accent5>
          <a:srgbClr val="AACAE2"/>
        </a:accent5>
        <a:accent6>
          <a:srgbClr val="8A8AE7"/>
        </a:accent6>
        <a:hlink>
          <a:srgbClr val="00CCCC"/>
        </a:hlink>
        <a:folHlink>
          <a:srgbClr val="00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VEL 2">
        <a:dk1>
          <a:srgbClr val="000000"/>
        </a:dk1>
        <a:lt1>
          <a:srgbClr val="FFFFFF"/>
        </a:lt1>
        <a:dk2>
          <a:srgbClr val="000080"/>
        </a:dk2>
        <a:lt2>
          <a:srgbClr val="3366CC"/>
        </a:lt2>
        <a:accent1>
          <a:srgbClr val="9999FF"/>
        </a:accent1>
        <a:accent2>
          <a:srgbClr val="7F00F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7200E7"/>
        </a:accent6>
        <a:hlink>
          <a:srgbClr val="0099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VEL 3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C8C8C8"/>
        </a:accent6>
        <a:hlink>
          <a:srgbClr val="B2B2B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VEL 4">
        <a:dk1>
          <a:srgbClr val="003399"/>
        </a:dk1>
        <a:lt1>
          <a:srgbClr val="DDDDDD"/>
        </a:lt1>
        <a:dk2>
          <a:srgbClr val="000000"/>
        </a:dk2>
        <a:lt2>
          <a:srgbClr val="FFFFFF"/>
        </a:lt2>
        <a:accent1>
          <a:srgbClr val="CC00FF"/>
        </a:accent1>
        <a:accent2>
          <a:srgbClr val="00CCCC"/>
        </a:accent2>
        <a:accent3>
          <a:srgbClr val="AAAAAA"/>
        </a:accent3>
        <a:accent4>
          <a:srgbClr val="BDBDBD"/>
        </a:accent4>
        <a:accent5>
          <a:srgbClr val="E2AAFF"/>
        </a:accent5>
        <a:accent6>
          <a:srgbClr val="00B9B9"/>
        </a:accent6>
        <a:hlink>
          <a:srgbClr val="0000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VEL 5">
        <a:dk1>
          <a:srgbClr val="660033"/>
        </a:dk1>
        <a:lt1>
          <a:srgbClr val="DDDDDD"/>
        </a:lt1>
        <a:dk2>
          <a:srgbClr val="000000"/>
        </a:dk2>
        <a:lt2>
          <a:srgbClr val="FFFFFF"/>
        </a:lt2>
        <a:accent1>
          <a:srgbClr val="FF99CC"/>
        </a:accent1>
        <a:accent2>
          <a:srgbClr val="9999FF"/>
        </a:accent2>
        <a:accent3>
          <a:srgbClr val="AAAAAA"/>
        </a:accent3>
        <a:accent4>
          <a:srgbClr val="BDBDBD"/>
        </a:accent4>
        <a:accent5>
          <a:srgbClr val="FFCAE2"/>
        </a:accent5>
        <a:accent6>
          <a:srgbClr val="8A8AE7"/>
        </a:accent6>
        <a:hlink>
          <a:srgbClr val="D60093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VEL 6">
        <a:dk1>
          <a:srgbClr val="000000"/>
        </a:dk1>
        <a:lt1>
          <a:srgbClr val="FFFFFF"/>
        </a:lt1>
        <a:dk2>
          <a:srgbClr val="663300"/>
        </a:dk2>
        <a:lt2>
          <a:srgbClr val="CC9900"/>
        </a:lt2>
        <a:accent1>
          <a:srgbClr val="FF9933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E74848"/>
        </a:accent6>
        <a:hlink>
          <a:srgbClr val="FFCC99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eme3">
  <a:themeElements>
    <a:clrScheme name="Default Design 2">
      <a:dk1>
        <a:srgbClr val="000000"/>
      </a:dk1>
      <a:lt1>
        <a:srgbClr val="E8C567"/>
      </a:lt1>
      <a:dk2>
        <a:srgbClr val="2B5502"/>
      </a:dk2>
      <a:lt2>
        <a:srgbClr val="777777"/>
      </a:lt2>
      <a:accent1>
        <a:srgbClr val="909082"/>
      </a:accent1>
      <a:accent2>
        <a:srgbClr val="809EA8"/>
      </a:accent2>
      <a:accent3>
        <a:srgbClr val="F2DFB8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E8C567"/>
        </a:lt1>
        <a:dk2>
          <a:srgbClr val="2B5502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halk">
  <a:themeElements>
    <a:clrScheme name="1844_Classroom Expectations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44_Classroom Expectations_Copyedite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844_Classroom Expectations_Copyedi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books</Template>
  <TotalTime>124</TotalTime>
  <Words>420</Words>
  <Application>Microsoft Office PowerPoint</Application>
  <PresentationFormat>On-screen Show (4:3)</PresentationFormat>
  <Paragraphs>87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books</vt:lpstr>
      <vt:lpstr>Books on the side</vt:lpstr>
      <vt:lpstr>brown circles</vt:lpstr>
      <vt:lpstr>BEVEL</vt:lpstr>
      <vt:lpstr>Axis</vt:lpstr>
      <vt:lpstr>Theme3</vt:lpstr>
      <vt:lpstr>chalk</vt:lpstr>
      <vt:lpstr>Spain’s Empire and European Absolutism </vt:lpstr>
      <vt:lpstr>A New Spanish Ruler</vt:lpstr>
      <vt:lpstr>Phillip II </vt:lpstr>
      <vt:lpstr>Artists in Spain </vt:lpstr>
      <vt:lpstr>Clashing colors/disturbing images</vt:lpstr>
      <vt:lpstr>Don Quixote</vt:lpstr>
      <vt:lpstr>The Spanish Empire Weakens </vt:lpstr>
      <vt:lpstr>Hurting Spain</vt:lpstr>
      <vt:lpstr>The Dutch Revolt</vt:lpstr>
      <vt:lpstr>Dutch Empire</vt:lpstr>
      <vt:lpstr>Absolutism in Europe</vt:lpstr>
      <vt:lpstr>Slide 12</vt:lpstr>
      <vt:lpstr>PAGE 161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Spain’s Empire and European Absolutism</dc:title>
  <dc:creator>Amanda Long</dc:creator>
  <cp:lastModifiedBy>Amanda Long</cp:lastModifiedBy>
  <cp:revision>28</cp:revision>
  <dcterms:created xsi:type="dcterms:W3CDTF">2011-10-23T19:26:09Z</dcterms:created>
  <dcterms:modified xsi:type="dcterms:W3CDTF">2011-10-23T21:30:53Z</dcterms:modified>
</cp:coreProperties>
</file>