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8" r:id="rId2"/>
    <p:sldId id="256" r:id="rId3"/>
    <p:sldId id="269" r:id="rId4"/>
    <p:sldId id="257" r:id="rId5"/>
    <p:sldId id="259" r:id="rId6"/>
    <p:sldId id="261" r:id="rId7"/>
    <p:sldId id="262" r:id="rId8"/>
    <p:sldId id="264" r:id="rId9"/>
    <p:sldId id="263" r:id="rId10"/>
    <p:sldId id="266" r:id="rId11"/>
    <p:sldId id="265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98B"/>
    <a:srgbClr val="B2B2B2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D1F4C-C9D2-46E0-B15D-1A1B97B09FD5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D2305-1D50-482B-A5FE-CC4D1D60EAA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34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AECA-6C49-4C94-BC47-0FA1B68C40EF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8AECA-6C49-4C94-BC47-0FA1B68C40EF}" type="datetimeFigureOut">
              <a:rPr lang="en-US" smtClean="0"/>
              <a:pPr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DCC3D-2817-492F-9B07-AC24FA3709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lUiSBXQHCw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50000"/>
              <a:alpha val="78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BELL RINGER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50000"/>
              <a:alpha val="79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ON PAGE 206 – Complete the Terms and Names for your notes.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Americans Create a Republic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pPr>
              <a:buNone/>
              <a:tabLst>
                <a:tab pos="228600" algn="l"/>
              </a:tabLst>
            </a:pPr>
            <a:r>
              <a:rPr lang="en-US" sz="3600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A New Constitution</a:t>
            </a:r>
            <a:endParaRPr lang="en-US" sz="3600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Leaders call ______________________ in 1787 to revise articles</a:t>
            </a: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Group instead creates a new ____________ under U.S. Constitution</a:t>
            </a: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Constitution contains many political ideas of the	________________</a:t>
            </a:r>
          </a:p>
          <a:p>
            <a:pPr>
              <a:buNone/>
            </a:pP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2296180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Constitutional Convention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867400" y="336298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government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676400" y="49631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Enlightenment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Americans Create a Republic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/>
          <a:lstStyle/>
          <a:p>
            <a:pPr>
              <a:buNone/>
              <a:tabLst>
                <a:tab pos="228600" algn="l"/>
                <a:tab pos="457200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The Federal System</a:t>
            </a:r>
            <a:endParaRPr lang="en-US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Constitution creates three branches of government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Provides </a:t>
            </a:r>
            <a:r>
              <a:rPr lang="en-US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_________________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—ensures branches share power equally 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Promotes</a:t>
            </a:r>
            <a:r>
              <a:rPr lang="en-US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 ______________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—power divided between nation and states</a:t>
            </a:r>
            <a:endParaRPr lang="en-US" dirty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328678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Checks and Balances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435358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Federal System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Americans Create a Republic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The Bill of Rights</a:t>
            </a:r>
            <a:endParaRPr lang="en-US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Some fear too much _____________, few protections of rights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Leaders win support for Constitution by adding a </a:t>
            </a:r>
            <a:r>
              <a:rPr lang="en-US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_______________</a:t>
            </a:r>
            <a:endParaRPr lang="en-US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-	ten amendments to Constitution that protect ___________ </a:t>
            </a:r>
            <a:endParaRPr lang="en-US" dirty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19600" y="22098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National power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3733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Bill of Rights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481078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freedoms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Page 209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In a group of 3-4, answer the questions on page 209.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Also answer this question…. </a:t>
            </a:r>
            <a:br>
              <a:rPr lang="en-US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</a:br>
            <a:r>
              <a:rPr lang="en-US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What was the progression of who was given the right to vote first? African American males or women? Does that play a role in our last presidential Primary when Clinton was up against Obama?</a:t>
            </a:r>
            <a:endParaRPr lang="en-US" b="1" dirty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286000"/>
            <a:ext cx="883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cap="small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American Revolution</a:t>
            </a:r>
            <a:endParaRPr lang="en-US" sz="66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3276600"/>
            <a:ext cx="9144000" cy="1588"/>
          </a:xfrm>
          <a:prstGeom prst="line">
            <a:avLst/>
          </a:prstGeom>
          <a:ln>
            <a:solidFill>
              <a:schemeClr val="accent2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38200" y="3505200"/>
            <a:ext cx="74526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C0C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Spurred from the Enlightenment</a:t>
            </a:r>
            <a:endParaRPr lang="en-US" sz="4800" dirty="0">
              <a:solidFill>
                <a:srgbClr val="C0C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026" name="Picture 2" descr="C:\Users\Amanda\AppData\Local\Microsoft\Windows\Temporary Internet Files\Content.IE5\PMYWO66Y\MC900149847[1].wmf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343400"/>
            <a:ext cx="2954448" cy="226638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HlUiSBXQHC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" y="914400"/>
            <a:ext cx="8881535" cy="4995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Britain and its American Colonies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 fontScale="92500"/>
          </a:bodyPr>
          <a:lstStyle/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3600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The American Colonies Grow</a:t>
            </a:r>
            <a:endParaRPr lang="en-US" sz="3600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________________ grow large and populous during1600s, 1700s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Colonies thrive ____________through trade with Europe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-	Britain’s ________________ restricts that trade(1651)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-	other trade laws add restrictions, taxes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Colonists identify less and less as 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2199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American colonies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321058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economically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4191000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Navigation Act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0" y="580138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British subjects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35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Americans win Independence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pPr>
              <a:buNone/>
              <a:tabLst>
                <a:tab pos="228600" algn="l"/>
              </a:tabLst>
            </a:pPr>
            <a:r>
              <a:rPr lang="en-US" sz="3600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British–Colonial Tensions Arise </a:t>
            </a:r>
            <a:endParaRPr lang="en-US" sz="3600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Britain, American colonies win ____________________ in 1763</a:t>
            </a: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Britain _______ the colonists to help pay ________</a:t>
            </a: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Colonists argue that British cannot tax them without their _________</a:t>
            </a:r>
          </a:p>
          <a:p>
            <a:pPr>
              <a:buNone/>
            </a:pP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7432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The French and Indian War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336298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taxes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38963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war debts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496318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consent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Americans win Independence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pPr>
              <a:buNone/>
              <a:tabLst>
                <a:tab pos="228600" algn="l"/>
              </a:tabLst>
            </a:pPr>
            <a:r>
              <a:rPr lang="en-US" sz="3600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Growing Hostility Leads to War</a:t>
            </a:r>
            <a:endParaRPr lang="en-US" sz="3600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Colonists protest tea tax with ______________ in 1773</a:t>
            </a: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Colonists meet in Philadelphia to address _______ policies (1774)</a:t>
            </a:r>
          </a:p>
          <a:p>
            <a:pPr>
              <a:tabLst>
                <a:tab pos="2286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British and Americans exchange fire at Lexington and Concord in 1775</a:t>
            </a:r>
          </a:p>
          <a:p>
            <a:pPr>
              <a:buNone/>
            </a:pP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75338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“Boston Tea Party”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38963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British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Americans win Independence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pPr>
              <a:buNone/>
              <a:tabLst>
                <a:tab pos="228600" algn="l"/>
                <a:tab pos="457200" algn="l"/>
              </a:tabLst>
            </a:pPr>
            <a:r>
              <a:rPr lang="en-US" sz="3600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The Influence of the Enlightenment</a:t>
            </a:r>
            <a:endParaRPr lang="en-US" sz="3600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Colonial leaders push for ____________, rely on _____________ideas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Declaration of Independence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—document justifying colonial rebellion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Leader </a:t>
            </a:r>
            <a:r>
              <a:rPr lang="en-US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Thomas Jefferson</a:t>
            </a: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 writes Declaration, uses ideas of __________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22860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independence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27432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Enlightenment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496318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John Locke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Americans win Independence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 lnSpcReduction="10000"/>
          </a:bodyPr>
          <a:lstStyle/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sz="3600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Success for the Colonists</a:t>
            </a:r>
            <a:endParaRPr lang="en-US" sz="3600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Despite British military might, colonists have advantages: 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	- _____________________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	-	_________________</a:t>
            </a:r>
          </a:p>
          <a:p>
            <a:pPr>
              <a:buNone/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	-	__________________________________</a:t>
            </a:r>
          </a:p>
          <a:p>
            <a:pPr>
              <a:tabLst>
                <a:tab pos="228600" algn="l"/>
                <a:tab pos="457200" algn="l"/>
                <a:tab pos="6858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British surrender at Yorktown in 1781; colonists win the war </a:t>
            </a:r>
          </a:p>
          <a:p>
            <a:pPr>
              <a:buNone/>
            </a:pP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1242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Motivating cause of freedom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36576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Assistance from France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27738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Britain’s war expense from French Indian War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Americans Create a Republic</a:t>
            </a:r>
            <a:endParaRPr lang="en-US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E0E98B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18900000" scaled="0"/>
          </a:gradFill>
        </p:spPr>
        <p:txBody>
          <a:bodyPr>
            <a:normAutofit/>
          </a:bodyPr>
          <a:lstStyle/>
          <a:p>
            <a:pPr>
              <a:buNone/>
              <a:tabLst>
                <a:tab pos="228600" algn="l"/>
                <a:tab pos="457200" algn="l"/>
              </a:tabLst>
            </a:pPr>
            <a:r>
              <a:rPr lang="en-US" sz="3600" b="1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A Weak National Government</a:t>
            </a:r>
            <a:endParaRPr lang="en-US" sz="3600" dirty="0" smtClean="0">
              <a:solidFill>
                <a:srgbClr val="C00000"/>
              </a:solidFill>
              <a:latin typeface="Andalus" pitchFamily="2" charset="-78"/>
              <a:cs typeface="Andalus" pitchFamily="2" charset="-78"/>
            </a:endParaRPr>
          </a:p>
          <a:p>
            <a:pPr>
              <a:tabLst>
                <a:tab pos="228600" algn="l"/>
                <a:tab pos="4572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__________________ set government plan for	new republic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Articles create _____________, no executive or judicial branches</a:t>
            </a:r>
          </a:p>
          <a:p>
            <a:pPr>
              <a:tabLst>
                <a:tab pos="228600" algn="l"/>
                <a:tab pos="457200" algn="l"/>
              </a:tabLst>
            </a:pPr>
            <a:r>
              <a:rPr lang="en-US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Result is ______ national government fails to provide ______________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229618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Articles of Confederation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429000" y="336298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Legislature  only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4419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weak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0" y="487680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Andalus" pitchFamily="2" charset="-78"/>
                <a:cs typeface="Andalus" pitchFamily="2" charset="-78"/>
              </a:rPr>
              <a:t>unity and order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American Flag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American Flag Template</Template>
  <TotalTime>269</TotalTime>
  <Words>349</Words>
  <Application>Microsoft Office PowerPoint</Application>
  <PresentationFormat>On-screen Show (4:3)</PresentationFormat>
  <Paragraphs>84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Andalus</vt:lpstr>
      <vt:lpstr>Arial</vt:lpstr>
      <vt:lpstr>Calibri</vt:lpstr>
      <vt:lpstr>Monotype Corsiva</vt:lpstr>
      <vt:lpstr>American Flag Template</vt:lpstr>
      <vt:lpstr>BELL RINGER</vt:lpstr>
      <vt:lpstr>PowerPoint Presentation</vt:lpstr>
      <vt:lpstr>PowerPoint Presentation</vt:lpstr>
      <vt:lpstr>Britain and its American Colonies</vt:lpstr>
      <vt:lpstr>Americans win Independence</vt:lpstr>
      <vt:lpstr>Americans win Independence</vt:lpstr>
      <vt:lpstr>Americans win Independence</vt:lpstr>
      <vt:lpstr>Americans win Independence</vt:lpstr>
      <vt:lpstr>Americans Create a Republic</vt:lpstr>
      <vt:lpstr>Americans Create a Republic</vt:lpstr>
      <vt:lpstr>Americans Create a Republic</vt:lpstr>
      <vt:lpstr>Americans Create a Republic</vt:lpstr>
      <vt:lpstr>Page 209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Amanda Long</dc:creator>
  <cp:lastModifiedBy>Amanda Long</cp:lastModifiedBy>
  <cp:revision>22</cp:revision>
  <dcterms:created xsi:type="dcterms:W3CDTF">2011-11-14T17:52:58Z</dcterms:created>
  <dcterms:modified xsi:type="dcterms:W3CDTF">2015-10-07T16:49:02Z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TC300023401033</vt:lpwstr>
  </property>
</Properties>
</file>