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8" r:id="rId2"/>
    <p:sldId id="256" r:id="rId3"/>
    <p:sldId id="269" r:id="rId4"/>
    <p:sldId id="257" r:id="rId5"/>
    <p:sldId id="259" r:id="rId6"/>
    <p:sldId id="261" r:id="rId7"/>
    <p:sldId id="262" r:id="rId8"/>
    <p:sldId id="264" r:id="rId9"/>
    <p:sldId id="263" r:id="rId10"/>
    <p:sldId id="266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98B"/>
    <a:srgbClr val="B2B2B2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1F4C-C9D2-46E0-B15D-1A1B97B09FD5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D2305-1D50-482B-A5FE-CC4D1D60E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AECA-6C49-4C94-BC47-0FA1B68C40EF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manda\Desktop\video%201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alpha val="78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BELL RINGER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  <a:alpha val="79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 PAGE 206 – Complete the Terms and Names for your notes.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Create a Republic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 New Constitution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Leaders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call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______________________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in 1787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to revise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articles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Group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instead creates a new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under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U.S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. Constitution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Constitution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contains many political ideas of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Create a Republic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/>
          <a:lstStyle/>
          <a:p>
            <a:pPr>
              <a:buNone/>
              <a:tabLst>
                <a:tab pos="228600" algn="l"/>
                <a:tab pos="4572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Federal System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Constitution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creates three branches of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government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Provides </a:t>
            </a: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_________________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—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ensures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branches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share power equally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Promotes</a:t>
            </a: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 ______________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—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power divided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between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nation and states</a:t>
            </a:r>
            <a:endParaRPr lang="en-US" dirty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Create a Republic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Bill of Rights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Some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fear too much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_____________,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few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protections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of rights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Leaders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win support for Constitution by adding a </a:t>
            </a: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-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ten amendments to Constitution that protect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 </a:t>
            </a:r>
            <a:endParaRPr lang="en-US" dirty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Page 209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In a group of 3-4, answer the questions on page 209.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Also answer this question…. </a:t>
            </a:r>
            <a:b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</a:b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What was the progression of who was given the right to vote first? African American males or women? Does that play a role in our last presidential Primary when Clinton was up against Obama?</a:t>
            </a:r>
            <a:endParaRPr lang="en-US" b="1" dirty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cap="small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 Revolution</a:t>
            </a:r>
            <a:endParaRPr lang="en-US" sz="6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276600"/>
            <a:ext cx="9144000" cy="1588"/>
          </a:xfrm>
          <a:prstGeom prst="line">
            <a:avLst/>
          </a:prstGeom>
          <a:ln>
            <a:solidFill>
              <a:schemeClr val="accent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8200" y="3505200"/>
            <a:ext cx="7452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Spurred from the Enlightenment</a:t>
            </a:r>
            <a:endParaRPr lang="en-US" sz="4800" dirty="0">
              <a:solidFill>
                <a:srgbClr val="C0C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6" name="Picture 2" descr="C:\Users\Amanda\AppData\Local\Microsoft\Windows\Temporary Internet Files\Content.IE5\PMYWO66Y\MC900149847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343400"/>
            <a:ext cx="2954448" cy="22663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 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60400" y="533400"/>
            <a:ext cx="80264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8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Britain and its American Colonies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 fontScale="92500"/>
          </a:bodyPr>
          <a:lstStyle/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American Colonies Grow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 grow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large and populous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during1600s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, 1700s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Colonies thrive ____________through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trade with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Europe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-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Britain’s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restricts that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trade(1651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)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-	other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trade laws add restrictions, taxes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Colonists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identify less and less as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win Independence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British–Colonial Tensions Arise 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Britain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, American colonies win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____________________ in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1763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Britain _______ the colonists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to help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pay ________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Colonists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argue that British cannot tax them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without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their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win Independence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Growing Hostility Leads to War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Colonists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protest tea tax with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 in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1773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Colonists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meet in Philadelphia to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address _______ policies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(1774)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British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and Americans exchange fire at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Lexington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and Concord in 1775</a:t>
            </a:r>
          </a:p>
          <a:p>
            <a:pPr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win Independence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  <a:tab pos="4572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Influence of the Enlightenment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Colonial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leaders push for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____________,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rely on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_____________ideas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Declaration </a:t>
            </a: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of Independence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—document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justifying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colonial rebellion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Leader </a:t>
            </a: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Thomas Jefferson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 writes Declaration,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uses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ideas of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win Independence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 lnSpcReduction="10000"/>
          </a:bodyPr>
          <a:lstStyle/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Success for the Colonists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Despite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British military might, colonists have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advantages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: 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- _____________________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-	_________________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-	__________________________________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British surrender at Yorktown in 1781; colonists win the war </a:t>
            </a:r>
          </a:p>
          <a:p>
            <a:pPr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Create a Republic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  <a:tab pos="4572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 Weak National Government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__________________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set government plan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for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new republic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Articles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create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_____________,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no executive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or judicial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branches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Result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is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national government fails to 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provide ______________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erican Fla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American Flag Template</Template>
  <TotalTime>110</TotalTime>
  <Words>285</Words>
  <Application>Microsoft Office PowerPoint</Application>
  <PresentationFormat>On-screen Show (4:3)</PresentationFormat>
  <Paragraphs>56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American Flag Template</vt:lpstr>
      <vt:lpstr>BELL RINGER</vt:lpstr>
      <vt:lpstr>Slide 2</vt:lpstr>
      <vt:lpstr>Slide 3</vt:lpstr>
      <vt:lpstr>Britain and its American Colonies</vt:lpstr>
      <vt:lpstr>Americans win Independence</vt:lpstr>
      <vt:lpstr>Americans win Independence</vt:lpstr>
      <vt:lpstr>Americans win Independence</vt:lpstr>
      <vt:lpstr>Americans win Independence</vt:lpstr>
      <vt:lpstr>Americans Create a Republic</vt:lpstr>
      <vt:lpstr>Americans Create a Republic</vt:lpstr>
      <vt:lpstr>Americans Create a Republic</vt:lpstr>
      <vt:lpstr>Americans Create a Republic</vt:lpstr>
      <vt:lpstr>Page 209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Amanda Long</dc:creator>
  <cp:lastModifiedBy>Amanda Long</cp:lastModifiedBy>
  <cp:revision>22</cp:revision>
  <dcterms:created xsi:type="dcterms:W3CDTF">2011-11-14T17:52:58Z</dcterms:created>
  <dcterms:modified xsi:type="dcterms:W3CDTF">2011-11-14T19:43:25Z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TC300023401033</vt:lpwstr>
  </property>
</Properties>
</file>