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</p:sldMasterIdLst>
  <p:notesMasterIdLst>
    <p:notesMasterId r:id="rId25"/>
  </p:notesMasterIdLst>
  <p:handoutMasterIdLst>
    <p:handoutMasterId r:id="rId26"/>
  </p:handoutMasterIdLst>
  <p:sldIdLst>
    <p:sldId id="269" r:id="rId8"/>
    <p:sldId id="281" r:id="rId9"/>
    <p:sldId id="282" r:id="rId10"/>
    <p:sldId id="283" r:id="rId11"/>
    <p:sldId id="284" r:id="rId12"/>
    <p:sldId id="285" r:id="rId13"/>
    <p:sldId id="286" r:id="rId14"/>
    <p:sldId id="289" r:id="rId15"/>
    <p:sldId id="290" r:id="rId16"/>
    <p:sldId id="291" r:id="rId17"/>
    <p:sldId id="292" r:id="rId18"/>
    <p:sldId id="293" r:id="rId19"/>
    <p:sldId id="287" r:id="rId20"/>
    <p:sldId id="288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F09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0A69657-D79C-4FD6-A6F1-5A9474138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6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445C4-6ADE-42CC-8305-5A3F3D3DD9CC}" type="datetimeFigureOut">
              <a:rPr lang="en-US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4A78-3A03-4787-A672-04C2E6EEE91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5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08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1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7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4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39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7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3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4A78-3A03-4787-A672-04C2E6EEE915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1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gif"/><Relationship Id="rId4" Type="http://schemas.openxmlformats.org/officeDocument/2006/relationships/image" Target="../media/image8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930775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150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C219-30B0-4997-A944-23317154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4F61-2E2A-44BF-AAD5-7A691B781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2E14-0BE3-473C-96F5-D62EABE55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493838"/>
            <a:ext cx="3429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493838"/>
            <a:ext cx="3429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4A59-EBFF-4183-A9D1-CE81E21E7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DCE8-F900-49E3-86D6-4885DCC5B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74964-5C86-435B-B568-EE7DA112E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E758-2FAE-4AE8-A540-648B109BE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7391F-6152-45CD-AA5D-C7AC682FF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5696-A17C-4CCD-A0A1-E0AF92AAD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C38E-02D2-4CB1-B4BA-C5481A9BF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274638"/>
            <a:ext cx="1771650" cy="5745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274638"/>
            <a:ext cx="516255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31E95-82BD-482F-9D99-3E1C2206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:\WEB\IMAGES\OBJECTS\SNEAKERS\QGO5000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675" y="0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:\WEB\IMAGES\OBJECTS\SNEAKERS\QGO50002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:\WEB\IMAGES\OBJECTS\SNEAKERS\QGO50007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76675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E:\WEB\IMAGES\OBJECTS\SNEAKERS\QGO50001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675" y="3876675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0"/>
            <a:ext cx="4572000" cy="396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343400"/>
            <a:ext cx="3352800" cy="1600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CF806-8CC5-4718-AE0E-F57CFF7E5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66B9D-7BEB-4317-A6F5-F730144CA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ECB68-C228-41B8-943F-05DF4CF76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5062-B705-4D0B-84BB-C9C706758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6F42-5477-4215-8F8A-684A046F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07CAE-4AF9-48B7-9159-7A22A2CD4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C7A1B-4147-4EB1-9B5D-D38BF64D1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A399-4002-457A-936C-0785D6F72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3A97-C4D4-438C-9449-C9A527AB5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AF94-82F9-4D7D-9E4A-C9FED030F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1286-156A-4E5C-B2F0-405D468C2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FED8F8-0DA6-4A0B-9D30-84690411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8BE11F-5779-4E72-A059-A64F69CF2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FC673-8ED9-4968-8FEC-5FC8DD678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B2A0CC-BDB1-444F-8346-832AD07A0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86022B-4E58-4F7F-8CD1-918A95BBE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7145D1-34DB-49D3-9B92-7D17D9F12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F87BE7-2182-455C-9E09-12364FE74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6A57FE-9B06-4069-B9D9-F3AF0D132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4D1060-5455-4217-AC74-DF3C15B17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4D983-2BB9-44BF-8EF0-BBE9BD1B3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5A73B-B02A-4290-B868-59CAA84D8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8001000" cy="12954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8001000" cy="609600"/>
          </a:xfrm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A2B6E-F923-430B-A552-D9376C577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0BF01-188D-4F17-AF70-30E45DFA1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DF0A89-BE8C-48FA-B338-9A7FDBFB3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74F8F7-AADD-48D8-918D-D963FB957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A5BECF-5B19-4393-9F64-C8607301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F981F0-8590-4DE2-90E5-DCB0DC5F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88FCBD-3DEA-4A68-ABFD-A0BA4E4B1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2EA5B-7617-46DA-9A50-6CAC6F290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46BAD-7F08-440B-9B00-77FDC741D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3D3B55-250A-48D7-8A30-12D2F3059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C24BB0-68BC-499A-A2A6-A9944AA61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21D26-7646-4618-B6E9-FF34E3A60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A161-7FB7-474A-B9ED-C22825315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E969-1BB4-4792-932B-0FF6DAC1E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3B3BC-3B4D-4EB9-BAE6-0A9A91E98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ACF9-6AF1-413C-AA7F-CAB869F83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FE928-6053-4A78-8B4C-AEE28CFAB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DE64-CC68-4559-9642-58FC082D4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AE914-AEF2-4354-8B1D-7A999D234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2DA13-47EB-461A-ACE2-ABE870C83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6C7CE-F068-484D-8F98-200FA7C6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B29B6-757D-432D-A882-5BE5678E7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1128B-C976-4E16-82D9-938236C62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57F0-BA03-4C68-B2B1-7A5B765708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190B-59F7-4EE5-93D2-25AB877D5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FD20-111C-4FF5-98B9-115C20839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0A79-C508-407C-8C1C-91BF955F1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F602-D68D-4180-A2F8-A415F7542A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A413-6BC9-4CE0-85DD-93717BD328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3A71E-72AC-49FE-8716-A9E2A0B4E8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3C1D-B226-49B9-8C05-E4FB4CEC7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9035-AF52-4803-B2A8-2D0839DDF8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D816D-0127-47F2-AA3E-4E401BD07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gi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9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62" r:id="rId2"/>
    <p:sldLayoutId id="2147483763" r:id="rId3"/>
    <p:sldLayoutId id="2147483764" r:id="rId4"/>
    <p:sldLayoutId id="2147483765" r:id="rId5"/>
    <p:sldLayoutId id="2147483811" r:id="rId6"/>
    <p:sldLayoutId id="2147483812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95B3D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DCE6F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7086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493838"/>
            <a:ext cx="701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6CCEAC6-ACC9-42E4-9147-B2E5084C5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cs typeface="+mn-cs"/>
              </a:defRPr>
            </a:lvl1pPr>
          </a:lstStyle>
          <a:p>
            <a:pPr>
              <a:defRPr/>
            </a:pPr>
            <a:fld id="{0C7E88F6-B98D-41DA-AD21-9A010AC54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7" descr="E:\WEB\IMAGES\OBJECTS\SNEAKERS\QGO50002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E:\WEB\IMAGES\OBJECTS\SNEAKERS\QGO50007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41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E:\WEB\IMAGES\OBJECTS\SNEAKERS\QGO50003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E:\WEB\IMAGES\OBJECTS\SNEAKERS\QGO50001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0E85CB0-6CB6-46C7-9F19-95C3E9052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FFCC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CC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24F8A225-84E9-4E4E-A8E4-C40C7958C969}" type="datetimeFigureOut">
              <a:rPr lang="en-US"/>
              <a:pPr>
                <a:defRPr/>
              </a:pPr>
              <a:t>2/24/2016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05550"/>
            <a:ext cx="274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3A0C2220-4FF7-43C8-BF58-E39804195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1F6CF6-E2B3-41BF-8DF9-EEDFBFE7C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720D75EC-5297-4C79-BFB1-E89DB368A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Oki3qAZe4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>
            <a:spLocks noGrp="1" noChangeArrowheads="1"/>
          </p:cNvSpPr>
          <p:nvPr>
            <p:ph idx="1"/>
          </p:nvPr>
        </p:nvSpPr>
        <p:spPr>
          <a:xfrm>
            <a:off x="914400" y="838200"/>
            <a:ext cx="8229600" cy="1077913"/>
          </a:xfrm>
        </p:spPr>
        <p:txBody>
          <a:bodyPr>
            <a:spAutoFit/>
          </a:bodyPr>
          <a:lstStyle/>
          <a:p>
            <a:pPr marL="344488" indent="-344488"/>
            <a:r>
              <a:rPr lang="en-US" smtClean="0"/>
              <a:t>The Committee also attempted to </a:t>
            </a:r>
            <a:br>
              <a:rPr lang="en-US" smtClean="0"/>
            </a:br>
            <a:r>
              <a:rPr lang="en-US" smtClean="0"/>
              <a:t>de-Christianize France.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315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>
              <a:buFont typeface="Arial" charset="0"/>
              <a:buChar char="–"/>
              <a:defRPr/>
            </a:pPr>
            <a:r>
              <a:rPr lang="en-US" sz="3200" dirty="0">
                <a:latin typeface="+mj-lt"/>
                <a:cs typeface="+mn-cs"/>
              </a:rPr>
              <a:t>The word “saint” was removed from street signs.</a:t>
            </a:r>
          </a:p>
          <a:p>
            <a:pPr marL="685800" indent="-342900">
              <a:buFont typeface="Arial" charset="0"/>
              <a:buChar char="–"/>
              <a:defRPr/>
            </a:pPr>
            <a:r>
              <a:rPr lang="en-US" sz="3200" dirty="0">
                <a:latin typeface="+mj-lt"/>
                <a:cs typeface="+mn-cs"/>
              </a:rPr>
              <a:t>In Paris, the cathedral of Notre Dame, the center of the Catholic religion in France, was designated a “temple of reason.”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>
            <a:spLocks noGrp="1" noChangeArrowheads="1"/>
          </p:cNvSpPr>
          <p:nvPr>
            <p:ph idx="1"/>
          </p:nvPr>
        </p:nvSpPr>
        <p:spPr>
          <a:xfrm>
            <a:off x="457200" y="650875"/>
            <a:ext cx="6156325" cy="5521325"/>
          </a:xfrm>
        </p:spPr>
        <p:txBody>
          <a:bodyPr>
            <a:spAutoFit/>
          </a:bodyPr>
          <a:lstStyle/>
          <a:p>
            <a:pPr marL="685800">
              <a:buFont typeface="Arial" charset="0"/>
              <a:buChar char="–"/>
            </a:pPr>
            <a:r>
              <a:rPr lang="en-US" smtClean="0"/>
              <a:t>A new calendar renumbered years from the first day of the French Republic, not from the birth of Christ.</a:t>
            </a:r>
          </a:p>
          <a:p>
            <a:pPr marL="685800">
              <a:buFont typeface="Arial" charset="0"/>
              <a:buChar char="–"/>
            </a:pPr>
            <a:r>
              <a:rPr lang="en-US" smtClean="0"/>
              <a:t>Sundays, Sunday worship services, and church holidays were eliminated</a:t>
            </a:r>
          </a:p>
          <a:p>
            <a:pPr marL="685800">
              <a:buFont typeface="Arial" charset="0"/>
              <a:buChar char="–"/>
            </a:pPr>
            <a:r>
              <a:rPr lang="en-US" smtClean="0"/>
              <a:t>Most people did not accept these regulations, and France remained overwhelmingly Catholic.</a:t>
            </a:r>
          </a:p>
          <a:p>
            <a:pPr marL="685800">
              <a:buFont typeface="Arial" charset="0"/>
              <a:buChar char="–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there hope?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By 1794, the French had defeated their foreign enemies, and there was less need for the Reign of Terror. However, Robespierre continued to arrest and execute enemies of the revolution.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 of the Reign of Terror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National Convention fears Robespierre</a:t>
            </a:r>
          </a:p>
          <a:p>
            <a:endParaRPr lang="en-US" smtClean="0"/>
          </a:p>
          <a:p>
            <a:r>
              <a:rPr lang="en-US" smtClean="0"/>
              <a:t>Reign of Terror ends with the death of Robespierre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ways…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 no one group would gain control…</a:t>
            </a:r>
          </a:p>
          <a:p>
            <a:pPr lvl="1"/>
            <a:r>
              <a:rPr lang="en-US" smtClean="0"/>
              <a:t>Consitution of 1795</a:t>
            </a:r>
          </a:p>
          <a:p>
            <a:pPr lvl="1"/>
            <a:r>
              <a:rPr lang="en-US" smtClean="0"/>
              <a:t>Upper and Lower house</a:t>
            </a:r>
          </a:p>
          <a:p>
            <a:pPr lvl="1"/>
            <a:r>
              <a:rPr lang="en-US" smtClean="0"/>
              <a:t>Lower house / Council of 500 – drafted laws</a:t>
            </a:r>
          </a:p>
          <a:p>
            <a:pPr lvl="1"/>
            <a:r>
              <a:rPr lang="en-US" smtClean="0"/>
              <a:t>Upper house / 250 Council of Elders – accepted or rejected proposed laws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524000" y="-76200"/>
            <a:ext cx="7010400" cy="838200"/>
          </a:xfrm>
        </p:spPr>
        <p:txBody>
          <a:bodyPr/>
          <a:lstStyle/>
          <a:p>
            <a:r>
              <a:rPr lang="en-US" sz="3600" smtClean="0"/>
              <a:t>Napoleon Bonaparte</a:t>
            </a:r>
          </a:p>
        </p:txBody>
      </p:sp>
      <p:sp>
        <p:nvSpPr>
          <p:cNvPr id="4" name="Text Box 4"/>
          <p:cNvSpPr>
            <a:spLocks noGrp="1" noChangeArrowheads="1"/>
          </p:cNvSpPr>
          <p:nvPr>
            <p:ph idx="1"/>
          </p:nvPr>
        </p:nvSpPr>
        <p:spPr>
          <a:xfrm>
            <a:off x="1371600" y="685800"/>
            <a:ext cx="7772400" cy="6124575"/>
          </a:xfrm>
        </p:spPr>
        <p:txBody>
          <a:bodyPr>
            <a:spAutoFit/>
          </a:bodyPr>
          <a:lstStyle/>
          <a:p>
            <a:pPr marL="344488" indent="-344488"/>
            <a:r>
              <a:rPr lang="en-US" sz="2800" smtClean="0"/>
              <a:t>In 1796, Napoleon led the French army to victories in Italy.</a:t>
            </a:r>
          </a:p>
          <a:p>
            <a:pPr marL="344488" indent="-344488"/>
            <a:r>
              <a:rPr lang="en-US" sz="2800" smtClean="0"/>
              <a:t>His tactics of speed, surprise, and decisiveness earned him the devotion of his troops, and he returned to France as a hero.</a:t>
            </a:r>
          </a:p>
          <a:p>
            <a:pPr marL="344488" indent="-344488"/>
            <a:r>
              <a:rPr lang="en-US" sz="2800" smtClean="0"/>
              <a:t>In 1799, Napoleon took part in the coup d´état that overthrew the Directory and set up a new government, the </a:t>
            </a:r>
            <a:r>
              <a:rPr lang="en-US" sz="2800" b="1" smtClean="0">
                <a:hlinkClick r:id="" action="ppaction://noaction"/>
              </a:rPr>
              <a:t>consulate</a:t>
            </a:r>
            <a:r>
              <a:rPr lang="en-US" sz="2800" smtClean="0"/>
              <a:t>.</a:t>
            </a:r>
          </a:p>
          <a:p>
            <a:pPr marL="344488" indent="-344488"/>
            <a:r>
              <a:rPr lang="en-US" sz="2800" smtClean="0"/>
              <a:t>In 1802, Napoleon was made consul for life, and in 1804, he crowned himself Emperor Napoleon I.</a:t>
            </a:r>
          </a:p>
          <a:p>
            <a:pPr marL="344488" indent="-344488"/>
            <a:endParaRPr lang="en-US" sz="2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04800"/>
            <a:ext cx="7315200" cy="5486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Napoleon made peace with the Catholic Church by recognizing Catholicism as the religion of a majority of the French people in exchange for not returning confiscated Church lands.</a:t>
            </a:r>
          </a:p>
          <a:p>
            <a:pPr>
              <a:defRPr/>
            </a:pPr>
            <a:r>
              <a:rPr lang="en-US" dirty="0" smtClean="0"/>
              <a:t>CODIFICATION OF LAWS</a:t>
            </a:r>
          </a:p>
          <a:p>
            <a:pPr marL="687388" indent="-344488">
              <a:buFont typeface="Arial" charset="0"/>
              <a:buChar char="−"/>
              <a:defRPr/>
            </a:pPr>
            <a:r>
              <a:rPr lang="en-US" dirty="0" smtClean="0"/>
              <a:t>Napoleon created a single law code for the entire nation.</a:t>
            </a:r>
          </a:p>
          <a:p>
            <a:pPr marL="687388" indent="-344488">
              <a:buFont typeface="Arial" charset="0"/>
              <a:buChar char="−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13489A"/>
                </a:solidFill>
              </a:rPr>
              <a:t>Civil Code</a:t>
            </a:r>
            <a:r>
              <a:rPr lang="en-US" dirty="0" smtClean="0"/>
              <a:t> preserved many of the principles the revolutionaries had fought for.</a:t>
            </a:r>
          </a:p>
          <a:p>
            <a:pPr marL="687388" indent="-344488">
              <a:buFont typeface="Arial" charset="0"/>
              <a:buChar char="−"/>
              <a:defRPr/>
            </a:pPr>
            <a:r>
              <a:rPr lang="en-US" dirty="0" smtClean="0"/>
              <a:t>The Civil Code was a step back for women, who were now “less equal than men.”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C:\Documents and Settings\Administrator\Local Settings\Temporary Internet Files\Content.IE5\AR1M4IRZ\MC900438705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37766" cy="6840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smtClean="0"/>
              <a:t>On to Radicalism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/>
              <a:t>A year in chaos…</a:t>
            </a:r>
          </a:p>
          <a:p>
            <a:r>
              <a:rPr lang="en-US" sz="3200" smtClean="0"/>
              <a:t>King Louis XVI in fear for his life</a:t>
            </a:r>
          </a:p>
          <a:p>
            <a:r>
              <a:rPr lang="en-US" sz="3200" smtClean="0"/>
              <a:t>Hopes of the Kings execution built along with the elections for a new National Convention</a:t>
            </a:r>
          </a:p>
          <a:p>
            <a:r>
              <a:rPr lang="en-US" sz="3200" smtClean="0"/>
              <a:t>Violence in the streets                         increase leaving                              thousands dead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latin typeface="Algerian" pitchFamily="82" charset="0"/>
              </a:rPr>
              <a:t>The First Republic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/>
              <a:t>In September of 1792 the newly elected National Convention met and decided to end the monarchy and establish the French Republic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Political Clubs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715000"/>
          </a:xfrm>
        </p:spPr>
        <p:txBody>
          <a:bodyPr/>
          <a:lstStyle/>
          <a:p>
            <a:r>
              <a:rPr lang="en-US" sz="4000" smtClean="0"/>
              <a:t>Jacobins</a:t>
            </a:r>
          </a:p>
          <a:p>
            <a:pPr lvl="1"/>
            <a:r>
              <a:rPr lang="en-US" sz="3200" smtClean="0"/>
              <a:t>Convinced the National Convention execute the king</a:t>
            </a:r>
          </a:p>
          <a:p>
            <a:r>
              <a:rPr lang="en-US" sz="4000" smtClean="0"/>
              <a:t>Girondins</a:t>
            </a:r>
          </a:p>
          <a:p>
            <a:pPr lvl="1"/>
            <a:r>
              <a:rPr lang="en-US" sz="3200" smtClean="0"/>
              <a:t>Feared Paris radicals</a:t>
            </a:r>
          </a:p>
          <a:p>
            <a:pPr lvl="1"/>
            <a:r>
              <a:rPr lang="en-US" sz="3200" smtClean="0"/>
              <a:t>Favored keeping the king alive</a:t>
            </a:r>
          </a:p>
          <a:p>
            <a:r>
              <a:rPr lang="en-US" sz="4000" smtClean="0"/>
              <a:t>Mountain</a:t>
            </a:r>
          </a:p>
          <a:p>
            <a:pPr lvl="1"/>
            <a:r>
              <a:rPr lang="en-US" sz="3200" smtClean="0"/>
              <a:t>Represented the radicals in Paris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Bye, Bye King Louis!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January 21, 1793 King Louis XVI was beheaded.  POOF!</a:t>
            </a:r>
          </a:p>
          <a:p>
            <a:endParaRPr lang="en-US" smtClean="0"/>
          </a:p>
          <a:p>
            <a:r>
              <a:rPr lang="en-US" smtClean="0"/>
              <a:t>The king execution creates new enemies…</a:t>
            </a:r>
          </a:p>
          <a:p>
            <a:endParaRPr lang="en-US" smtClean="0"/>
          </a:p>
          <a:p>
            <a:r>
              <a:rPr lang="en-US" smtClean="0"/>
              <a:t>NO MORE MONARCHY. </a:t>
            </a:r>
          </a:p>
        </p:txBody>
      </p:sp>
      <p:pic>
        <p:nvPicPr>
          <p:cNvPr id="1026" name="Picture 2" descr="C:\Users\Amanda\AppData\Local\Microsoft\Windows\Temporary Internet Files\Content.IE5\BPH2XY3E\MC90043473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omeAlo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4050" y="3962400"/>
            <a:ext cx="173355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Chaos!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Neither Girondins nor Jacobins could agree on a new constitution </a:t>
            </a:r>
          </a:p>
          <a:p>
            <a:endParaRPr lang="en-US" smtClean="0"/>
          </a:p>
          <a:p>
            <a:r>
              <a:rPr lang="en-US" smtClean="0"/>
              <a:t>With growing chaos…</a:t>
            </a:r>
          </a:p>
          <a:p>
            <a:r>
              <a:rPr lang="en-US" smtClean="0"/>
              <a:t>Committee of Public Safety get broad powers</a:t>
            </a:r>
          </a:p>
          <a:p>
            <a:r>
              <a:rPr lang="en-US" smtClean="0"/>
              <a:t>Radical Jacobin Maximilien Robespierre comes to power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mtClean="0"/>
              <a:t>Reign of Terror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r>
              <a:rPr lang="en-US" dirty="0" err="1" smtClean="0"/>
              <a:t>Maximilien</a:t>
            </a:r>
            <a:r>
              <a:rPr lang="en-US" dirty="0" smtClean="0"/>
              <a:t> Robespierre</a:t>
            </a:r>
          </a:p>
          <a:p>
            <a:pPr lvl="1"/>
            <a:r>
              <a:rPr lang="en-US" sz="3200" dirty="0" smtClean="0"/>
              <a:t>Believed in the guillotine for anyone who was a threat to the Republic</a:t>
            </a:r>
          </a:p>
          <a:p>
            <a:pPr lvl="1"/>
            <a:r>
              <a:rPr lang="en-US" sz="3200" dirty="0" smtClean="0"/>
              <a:t>Kept many ideas of the National Committee</a:t>
            </a:r>
          </a:p>
          <a:p>
            <a:pPr lvl="1"/>
            <a:r>
              <a:rPr lang="en-US" sz="3200" dirty="0" smtClean="0"/>
              <a:t>Took away women’s rights</a:t>
            </a:r>
          </a:p>
          <a:p>
            <a:pPr lvl="1"/>
            <a:r>
              <a:rPr lang="en-US" sz="3200" dirty="0" smtClean="0"/>
              <a:t>Un-Christianize as much as possible</a:t>
            </a:r>
          </a:p>
          <a:p>
            <a:pPr lvl="1"/>
            <a:r>
              <a:rPr lang="en-US" sz="3200" dirty="0" smtClean="0"/>
              <a:t>Created a new calendar</a:t>
            </a:r>
          </a:p>
          <a:p>
            <a:pPr lvl="2"/>
            <a:r>
              <a:rPr lang="en-US" sz="3200" dirty="0" smtClean="0"/>
              <a:t>3 – 10 day weeks with the last day a day of rest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>
              <a:defRPr/>
            </a:pPr>
            <a:r>
              <a:rPr lang="en-US" dirty="0" smtClean="0"/>
              <a:t>During the Reign of Terror, almost 40,000 people of all classes were executed.</a:t>
            </a:r>
          </a:p>
          <a:p>
            <a:pPr marL="344488" indent="-344488">
              <a:defRPr/>
            </a:pPr>
            <a:endParaRPr lang="en-US" dirty="0" smtClean="0"/>
          </a:p>
          <a:p>
            <a:pPr marL="344488" indent="-344488">
              <a:defRPr/>
            </a:pPr>
            <a:r>
              <a:rPr lang="en-US" dirty="0" smtClean="0"/>
              <a:t>Revolutionary courts prosecuted people accused of being counter revolutionaries and traitors.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Reign</a:t>
            </a:r>
          </a:p>
        </p:txBody>
      </p:sp>
      <p:sp>
        <p:nvSpPr>
          <p:cNvPr id="4" name="Text Box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77913"/>
          </a:xfrm>
        </p:spPr>
        <p:txBody>
          <a:bodyPr>
            <a:spAutoFit/>
          </a:bodyPr>
          <a:lstStyle/>
          <a:p>
            <a:pPr marL="344488" indent="-344488"/>
            <a:r>
              <a:rPr lang="en-US" smtClean="0"/>
              <a:t>The Committee of Public Safety also attempted to reform French society by: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3200400"/>
            <a:ext cx="7315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>
              <a:buFont typeface="Arial" charset="0"/>
              <a:buChar char="–"/>
              <a:defRPr/>
            </a:pPr>
            <a:r>
              <a:rPr lang="en-US" sz="3200" dirty="0">
                <a:latin typeface="+mj-lt"/>
                <a:cs typeface="+mn-cs"/>
              </a:rPr>
              <a:t>mandating education,</a:t>
            </a:r>
          </a:p>
          <a:p>
            <a:pPr marL="685800" indent="-342900">
              <a:buFont typeface="Arial" charset="0"/>
              <a:buChar char="–"/>
              <a:defRPr/>
            </a:pPr>
            <a:r>
              <a:rPr lang="en-US" sz="3200" dirty="0">
                <a:latin typeface="+mj-lt"/>
                <a:cs typeface="+mn-cs"/>
              </a:rPr>
              <a:t>abolishing slavery,</a:t>
            </a:r>
          </a:p>
          <a:p>
            <a:pPr marL="685800" indent="-342900">
              <a:buFont typeface="Arial" charset="0"/>
              <a:buChar char="–"/>
              <a:defRPr/>
            </a:pPr>
            <a:r>
              <a:rPr lang="en-US" sz="3200" dirty="0">
                <a:latin typeface="+mj-lt"/>
                <a:cs typeface="+mn-cs"/>
              </a:rPr>
              <a:t>controlling prices.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6" grpId="0" build="p" autoUpdateAnimBg="0"/>
    </p:bldLst>
  </p:timing>
</p:sld>
</file>

<file path=ppt/theme/theme1.xml><?xml version="1.0" encoding="utf-8"?>
<a:theme xmlns:a="http://schemas.openxmlformats.org/drawingml/2006/main" name="Global read desig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Arial Black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oes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3">
  <a:themeElements>
    <a:clrScheme name="Default Design 2">
      <a:dk1>
        <a:srgbClr val="000000"/>
      </a:dk1>
      <a:lt1>
        <a:srgbClr val="E8C567"/>
      </a:lt1>
      <a:dk2>
        <a:srgbClr val="2B5502"/>
      </a:dk2>
      <a:lt2>
        <a:srgbClr val="777777"/>
      </a:lt2>
      <a:accent1>
        <a:srgbClr val="909082"/>
      </a:accent1>
      <a:accent2>
        <a:srgbClr val="809EA8"/>
      </a:accent2>
      <a:accent3>
        <a:srgbClr val="F2DFB8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E8C567"/>
        </a:lt1>
        <a:dk2>
          <a:srgbClr val="2B5502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2DFB8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8C567"/>
        </a:lt1>
        <a:dk2>
          <a:srgbClr val="2B5502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2DFB8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eme4">
  <a:themeElements>
    <a:clrScheme name="Schoolreport07_iw_13 1">
      <a:dk1>
        <a:srgbClr val="000000"/>
      </a:dk1>
      <a:lt1>
        <a:srgbClr val="FFFFFF"/>
      </a:lt1>
      <a:dk2>
        <a:srgbClr val="111111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3333FF"/>
      </a:hlink>
      <a:folHlink>
        <a:srgbClr val="0033CC"/>
      </a:folHlink>
    </a:clrScheme>
    <a:fontScheme name="Schoolreport07_iw_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hoolreport07_iw_13 1">
        <a:dk1>
          <a:srgbClr val="000000"/>
        </a:dk1>
        <a:lt1>
          <a:srgbClr val="FFFFFF"/>
        </a:lt1>
        <a:dk2>
          <a:srgbClr val="111111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3333FF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ooks on the sid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alk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read design template</Template>
  <TotalTime>562</TotalTime>
  <Words>610</Words>
  <Application>Microsoft Office PowerPoint</Application>
  <PresentationFormat>On-screen Show (4:3)</PresentationFormat>
  <Paragraphs>82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 Unicode MS</vt:lpstr>
      <vt:lpstr>Algerian</vt:lpstr>
      <vt:lpstr>Arial</vt:lpstr>
      <vt:lpstr>Arial Black</vt:lpstr>
      <vt:lpstr>Calibri</vt:lpstr>
      <vt:lpstr>Century Gothic</vt:lpstr>
      <vt:lpstr>Palatino Linotype</vt:lpstr>
      <vt:lpstr>Tahoma</vt:lpstr>
      <vt:lpstr>Times New Roman</vt:lpstr>
      <vt:lpstr>Wingdings</vt:lpstr>
      <vt:lpstr>Global read design template</vt:lpstr>
      <vt:lpstr>Theme5</vt:lpstr>
      <vt:lpstr>shoes</vt:lpstr>
      <vt:lpstr>Theme3</vt:lpstr>
      <vt:lpstr>Theme4</vt:lpstr>
      <vt:lpstr>Books on the side</vt:lpstr>
      <vt:lpstr>chalk</vt:lpstr>
      <vt:lpstr>Chapter 7</vt:lpstr>
      <vt:lpstr>On to Radicalism</vt:lpstr>
      <vt:lpstr>The First Republic</vt:lpstr>
      <vt:lpstr>Political Clubs</vt:lpstr>
      <vt:lpstr>Bye, Bye King Louis!</vt:lpstr>
      <vt:lpstr>Chaos!</vt:lpstr>
      <vt:lpstr>Reign of Terror</vt:lpstr>
      <vt:lpstr>The Reign </vt:lpstr>
      <vt:lpstr>The Reign</vt:lpstr>
      <vt:lpstr>PowerPoint Presentation</vt:lpstr>
      <vt:lpstr>PowerPoint Presentation</vt:lpstr>
      <vt:lpstr>Is there hope?</vt:lpstr>
      <vt:lpstr>End of the Reign of Terror</vt:lpstr>
      <vt:lpstr>New ways… </vt:lpstr>
      <vt:lpstr>Napoleon Bonaparte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</dc:title>
  <dc:creator>Amanda Long</dc:creator>
  <cp:lastModifiedBy>Amanda Long</cp:lastModifiedBy>
  <cp:revision>74</cp:revision>
  <dcterms:created xsi:type="dcterms:W3CDTF">2010-12-09T00:29:53Z</dcterms:created>
  <dcterms:modified xsi:type="dcterms:W3CDTF">2016-02-25T03:56:09Z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TC103367921033</vt:lpwstr>
  </property>
</Properties>
</file>