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9" r:id="rId1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B75C35-59A7-4CE7-83E7-1BE6D1ACD60C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7BFC56F-CEE2-4E19-A429-C91627681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57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C5B0FF6-B159-4283-B8CE-3AF350A270A4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5FD3285-8668-4921-96AF-755EC1597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82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87" indent="-232943">
              <a:lnSpc>
                <a:spcPct val="115000"/>
              </a:lnSpc>
              <a:spcBef>
                <a:spcPts val="611"/>
              </a:spcBef>
            </a:pPr>
            <a:r>
              <a:rPr lang="en-US" b="1" dirty="0">
                <a:latin typeface="Segoe UI"/>
                <a:ea typeface="Calibri"/>
                <a:cs typeface="Times New Roman"/>
              </a:rPr>
              <a:t>Day Dreaming Video Template</a:t>
            </a:r>
            <a:endParaRPr lang="en-US" sz="1100" dirty="0">
              <a:ea typeface="Calibri"/>
              <a:cs typeface="Times New Roman"/>
            </a:endParaRPr>
          </a:p>
          <a:p>
            <a:pPr marL="465887" indent="-232943">
              <a:lnSpc>
                <a:spcPct val="115000"/>
              </a:lnSpc>
              <a:spcBef>
                <a:spcPts val="611"/>
              </a:spcBef>
            </a:pPr>
            <a:r>
              <a:rPr lang="en-US" dirty="0">
                <a:latin typeface="Segoe UI"/>
                <a:ea typeface="Calibri"/>
                <a:cs typeface="Times New Roman"/>
              </a:rPr>
              <a:t>(Intermediate)</a:t>
            </a:r>
          </a:p>
          <a:p>
            <a:pPr marL="465887" indent="-232943">
              <a:lnSpc>
                <a:spcPct val="115000"/>
              </a:lnSpc>
              <a:spcBef>
                <a:spcPts val="611"/>
              </a:spcBef>
            </a:pPr>
            <a:endParaRPr lang="en-US" sz="1100" dirty="0">
              <a:ea typeface="Calibri"/>
              <a:cs typeface="Times New Roman"/>
            </a:endParaRPr>
          </a:p>
          <a:p>
            <a:pPr indent="232943">
              <a:lnSpc>
                <a:spcPct val="115000"/>
              </a:lnSpc>
              <a:spcBef>
                <a:spcPts val="611"/>
              </a:spcBef>
            </a:pPr>
            <a:r>
              <a:rPr lang="en-US" dirty="0">
                <a:latin typeface="Segoe UI"/>
                <a:ea typeface="Calibri"/>
                <a:cs typeface="Times New Roman"/>
              </a:rPr>
              <a:t>To reproduce the effects on this slide, do the following:</a:t>
            </a:r>
          </a:p>
          <a:p>
            <a:pPr indent="232943">
              <a:lnSpc>
                <a:spcPct val="115000"/>
              </a:lnSpc>
              <a:spcBef>
                <a:spcPts val="611"/>
              </a:spcBef>
            </a:pP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/>
              <a:tabLst>
                <a:tab pos="465887" algn="l"/>
              </a:tabLst>
            </a:pPr>
            <a:r>
              <a:rPr lang="en-US" dirty="0">
                <a:latin typeface="Segoe UI"/>
                <a:ea typeface="Calibri"/>
                <a:cs typeface="Times New Roman"/>
              </a:rPr>
              <a:t>On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Home</a:t>
            </a:r>
            <a:r>
              <a:rPr lang="en-US" dirty="0">
                <a:latin typeface="Segoe UI"/>
                <a:ea typeface="Calibri"/>
                <a:cs typeface="Times New Roman"/>
              </a:rPr>
              <a:t> tab, in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Slides</a:t>
            </a:r>
            <a:r>
              <a:rPr lang="en-US" dirty="0">
                <a:latin typeface="Segoe UI"/>
                <a:ea typeface="Calibri"/>
                <a:cs typeface="Times New Roman"/>
              </a:rPr>
              <a:t> group, click </a:t>
            </a:r>
            <a:r>
              <a:rPr lang="en-US" b="1" dirty="0">
                <a:latin typeface="Segoe UI"/>
                <a:ea typeface="Calibri"/>
                <a:cs typeface="Times New Roman"/>
              </a:rPr>
              <a:t>Layout</a:t>
            </a:r>
            <a:r>
              <a:rPr lang="en-US" dirty="0">
                <a:latin typeface="Segoe UI"/>
                <a:ea typeface="Calibri"/>
                <a:cs typeface="Times New Roman"/>
              </a:rPr>
              <a:t>, and then click </a:t>
            </a:r>
            <a:r>
              <a:rPr lang="en-US" b="1" dirty="0">
                <a:latin typeface="Segoe UI"/>
                <a:ea typeface="Calibri"/>
                <a:cs typeface="Times New Roman"/>
              </a:rPr>
              <a:t>Blank</a:t>
            </a:r>
            <a:r>
              <a:rPr lang="en-US" dirty="0">
                <a:latin typeface="Segoe UI"/>
                <a:ea typeface="Calibri"/>
                <a:cs typeface="Times New Roman"/>
              </a:rPr>
              <a:t>. 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/>
              <a:tabLst>
                <a:tab pos="465887" algn="l"/>
              </a:tabLst>
            </a:pPr>
            <a:r>
              <a:rPr lang="en-US" dirty="0">
                <a:latin typeface="Segoe UI"/>
                <a:ea typeface="Calibri"/>
                <a:cs typeface="Times New Roman"/>
              </a:rPr>
              <a:t>On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Insert</a:t>
            </a:r>
            <a:r>
              <a:rPr lang="en-US" dirty="0">
                <a:latin typeface="Segoe UI"/>
                <a:ea typeface="Calibri"/>
                <a:cs typeface="Times New Roman"/>
              </a:rPr>
              <a:t> tab, in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Images</a:t>
            </a:r>
            <a:r>
              <a:rPr lang="en-US" dirty="0">
                <a:latin typeface="Segoe UI"/>
                <a:ea typeface="Calibri"/>
                <a:cs typeface="Times New Roman"/>
              </a:rPr>
              <a:t> group, click </a:t>
            </a:r>
            <a:r>
              <a:rPr lang="en-US" b="1" dirty="0">
                <a:latin typeface="Segoe UI"/>
                <a:ea typeface="Calibri"/>
                <a:cs typeface="Times New Roman"/>
              </a:rPr>
              <a:t>Picture</a:t>
            </a:r>
            <a:r>
              <a:rPr lang="en-US" dirty="0">
                <a:latin typeface="Segoe UI"/>
                <a:ea typeface="Calibri"/>
                <a:cs typeface="Times New Roman"/>
              </a:rPr>
              <a:t>, and then in the left pane of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Insert Picture</a:t>
            </a:r>
            <a:r>
              <a:rPr lang="en-US" dirty="0">
                <a:latin typeface="Segoe UI"/>
                <a:ea typeface="Calibri"/>
                <a:cs typeface="Times New Roman"/>
              </a:rPr>
              <a:t> dialog box, click the drive or library that contains the picture. In the right pane of the dialog box, click the picture (classroom) and then click </a:t>
            </a:r>
            <a:r>
              <a:rPr lang="en-US" b="1" dirty="0">
                <a:latin typeface="Segoe UI"/>
                <a:ea typeface="Calibri"/>
                <a:cs typeface="Times New Roman"/>
              </a:rPr>
              <a:t>Insert</a:t>
            </a:r>
            <a:r>
              <a:rPr lang="en-US" dirty="0">
                <a:latin typeface="Segoe UI"/>
                <a:ea typeface="Calibri"/>
                <a:cs typeface="Times New Roman"/>
              </a:rPr>
              <a:t>.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/>
              <a:tabLst>
                <a:tab pos="465887" algn="l"/>
              </a:tabLst>
            </a:pPr>
            <a:r>
              <a:rPr lang="en-US" dirty="0">
                <a:latin typeface="Segoe UI"/>
                <a:ea typeface="Calibri"/>
                <a:cs typeface="Times New Roman"/>
              </a:rPr>
              <a:t>With the image selected, under </a:t>
            </a:r>
            <a:r>
              <a:rPr lang="en-US" b="1" dirty="0">
                <a:latin typeface="Segoe UI"/>
                <a:ea typeface="Calibri"/>
                <a:cs typeface="Times New Roman"/>
              </a:rPr>
              <a:t>Picture</a:t>
            </a:r>
            <a:r>
              <a:rPr lang="en-US" dirty="0">
                <a:latin typeface="Segoe UI"/>
                <a:ea typeface="Calibri"/>
                <a:cs typeface="Times New Roman"/>
              </a:rPr>
              <a:t> </a:t>
            </a:r>
            <a:r>
              <a:rPr lang="en-US" b="1" dirty="0">
                <a:latin typeface="Segoe UI"/>
                <a:ea typeface="Calibri"/>
                <a:cs typeface="Times New Roman"/>
              </a:rPr>
              <a:t>Tools</a:t>
            </a:r>
            <a:r>
              <a:rPr lang="en-US" dirty="0">
                <a:latin typeface="Segoe UI"/>
                <a:ea typeface="Calibri"/>
                <a:cs typeface="Times New Roman"/>
              </a:rPr>
              <a:t>, on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Format</a:t>
            </a:r>
            <a:r>
              <a:rPr lang="en-US" dirty="0">
                <a:latin typeface="Segoe UI"/>
                <a:ea typeface="Calibri"/>
                <a:cs typeface="Times New Roman"/>
              </a:rPr>
              <a:t> tab, in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Picture Styles</a:t>
            </a:r>
            <a:r>
              <a:rPr lang="en-US" dirty="0">
                <a:latin typeface="Segoe UI"/>
                <a:ea typeface="Calibri"/>
                <a:cs typeface="Times New Roman"/>
              </a:rPr>
              <a:t> group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, click the arrow at the bottom right to launch the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Format Picture 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dialog box.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/>
              <a:tabLst>
                <a:tab pos="465887" algn="l"/>
              </a:tabLst>
            </a:pPr>
            <a:r>
              <a:rPr lang="en-US" dirty="0">
                <a:latin typeface="Segoe UI"/>
                <a:ea typeface="Times New Roman"/>
                <a:cs typeface="Times New Roman"/>
              </a:rPr>
              <a:t>In the </a:t>
            </a:r>
            <a:r>
              <a:rPr lang="en-US" b="1" dirty="0">
                <a:latin typeface="Segoe UI"/>
                <a:ea typeface="Times New Roman"/>
                <a:cs typeface="Times New Roman"/>
              </a:rPr>
              <a:t>Format Picture</a:t>
            </a:r>
            <a:r>
              <a:rPr lang="en-US" dirty="0">
                <a:latin typeface="Segoe UI"/>
                <a:ea typeface="Times New Roman"/>
                <a:cs typeface="Times New Roman"/>
              </a:rPr>
              <a:t> dialog box, select </a:t>
            </a:r>
            <a:r>
              <a:rPr lang="en-US" b="1" dirty="0">
                <a:latin typeface="Segoe UI"/>
                <a:ea typeface="Times New Roman"/>
                <a:cs typeface="Times New Roman"/>
              </a:rPr>
              <a:t>Size</a:t>
            </a:r>
            <a:r>
              <a:rPr lang="en-US" dirty="0">
                <a:latin typeface="Segoe UI"/>
                <a:ea typeface="Times New Roman"/>
                <a:cs typeface="Times New Roman"/>
              </a:rPr>
              <a:t> in the left pane, under </a:t>
            </a:r>
            <a:r>
              <a:rPr lang="en-US" b="1" dirty="0">
                <a:latin typeface="Segoe UI"/>
                <a:ea typeface="Times New Roman"/>
                <a:cs typeface="Times New Roman"/>
              </a:rPr>
              <a:t>Size and Rotate</a:t>
            </a:r>
            <a:r>
              <a:rPr lang="en-US" dirty="0">
                <a:latin typeface="Segoe UI"/>
                <a:ea typeface="Times New Roman"/>
                <a:cs typeface="Times New Roman"/>
              </a:rPr>
              <a:t> in the right pane set </a:t>
            </a:r>
            <a:r>
              <a:rPr lang="en-US" b="1" dirty="0">
                <a:latin typeface="Segoe UI"/>
                <a:ea typeface="Times New Roman"/>
                <a:cs typeface="Times New Roman"/>
              </a:rPr>
              <a:t>Height </a:t>
            </a:r>
            <a:r>
              <a:rPr lang="en-US" dirty="0">
                <a:latin typeface="Segoe UI"/>
                <a:ea typeface="Times New Roman"/>
                <a:cs typeface="Times New Roman"/>
              </a:rPr>
              <a:t>to </a:t>
            </a:r>
            <a:r>
              <a:rPr lang="en-US" b="1" dirty="0">
                <a:latin typeface="Segoe UI"/>
                <a:ea typeface="Times New Roman"/>
                <a:cs typeface="Times New Roman"/>
              </a:rPr>
              <a:t>7.5”</a:t>
            </a:r>
            <a:r>
              <a:rPr lang="en-US" dirty="0">
                <a:latin typeface="Segoe UI"/>
                <a:ea typeface="Times New Roman"/>
                <a:cs typeface="Times New Roman"/>
              </a:rPr>
              <a:t> and </a:t>
            </a:r>
            <a:r>
              <a:rPr lang="en-US" b="1" dirty="0">
                <a:latin typeface="Segoe UI"/>
                <a:ea typeface="Times New Roman"/>
                <a:cs typeface="Times New Roman"/>
              </a:rPr>
              <a:t>Width</a:t>
            </a:r>
            <a:r>
              <a:rPr lang="en-US" dirty="0">
                <a:latin typeface="Segoe UI"/>
                <a:ea typeface="Times New Roman"/>
                <a:cs typeface="Times New Roman"/>
              </a:rPr>
              <a:t> to </a:t>
            </a:r>
            <a:r>
              <a:rPr lang="en-US" b="1" dirty="0">
                <a:latin typeface="Segoe UI"/>
                <a:ea typeface="Times New Roman"/>
                <a:cs typeface="Times New Roman"/>
              </a:rPr>
              <a:t>10”</a:t>
            </a:r>
            <a:r>
              <a:rPr lang="en-US" dirty="0">
                <a:latin typeface="Segoe UI"/>
                <a:ea typeface="Times New Roman"/>
                <a:cs typeface="Times New Roman"/>
              </a:rPr>
              <a:t>.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/>
              <a:tabLst>
                <a:tab pos="465887" algn="l"/>
              </a:tabLst>
            </a:pPr>
            <a:r>
              <a:rPr lang="en-US" dirty="0">
                <a:latin typeface="Segoe UI"/>
                <a:ea typeface="Times New Roman"/>
                <a:cs typeface="Times New Roman"/>
              </a:rPr>
              <a:t>Close the </a:t>
            </a:r>
            <a:r>
              <a:rPr lang="en-US" b="1" dirty="0">
                <a:latin typeface="Segoe UI"/>
                <a:ea typeface="Times New Roman"/>
                <a:cs typeface="Times New Roman"/>
              </a:rPr>
              <a:t>Format Picture</a:t>
            </a:r>
            <a:r>
              <a:rPr lang="en-US" dirty="0">
                <a:latin typeface="Segoe UI"/>
                <a:ea typeface="Times New Roman"/>
                <a:cs typeface="Times New Roman"/>
              </a:rPr>
              <a:t> dialog box.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/>
              <a:tabLst>
                <a:tab pos="465887" algn="l"/>
              </a:tabLst>
            </a:pPr>
            <a:r>
              <a:rPr lang="en-US" dirty="0">
                <a:latin typeface="Segoe UI"/>
                <a:ea typeface="Calibri"/>
                <a:cs typeface="Times New Roman"/>
              </a:rPr>
              <a:t>On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Home</a:t>
            </a:r>
            <a:r>
              <a:rPr lang="en-US" dirty="0">
                <a:latin typeface="Segoe UI"/>
                <a:ea typeface="Calibri"/>
                <a:cs typeface="Times New Roman"/>
              </a:rPr>
              <a:t> tab, in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Drawing</a:t>
            </a:r>
            <a:r>
              <a:rPr lang="en-US" dirty="0">
                <a:latin typeface="Segoe UI"/>
                <a:ea typeface="Calibri"/>
                <a:cs typeface="Times New Roman"/>
              </a:rPr>
              <a:t> group, click </a:t>
            </a:r>
            <a:r>
              <a:rPr lang="en-US" b="1" dirty="0">
                <a:latin typeface="Segoe UI"/>
                <a:ea typeface="Calibri"/>
                <a:cs typeface="Times New Roman"/>
              </a:rPr>
              <a:t>Arrange</a:t>
            </a:r>
            <a:r>
              <a:rPr lang="en-US" dirty="0">
                <a:latin typeface="Segoe UI"/>
                <a:ea typeface="Calibri"/>
                <a:cs typeface="Times New Roman"/>
              </a:rPr>
              <a:t>, point to </a:t>
            </a:r>
            <a:r>
              <a:rPr lang="en-US" b="1" dirty="0">
                <a:latin typeface="Segoe UI"/>
                <a:ea typeface="Calibri"/>
                <a:cs typeface="Times New Roman"/>
              </a:rPr>
              <a:t>Align</a:t>
            </a:r>
            <a:r>
              <a:rPr lang="en-US" dirty="0">
                <a:latin typeface="Segoe UI"/>
                <a:ea typeface="Calibri"/>
                <a:cs typeface="Times New Roman"/>
              </a:rPr>
              <a:t>, and then do the following:</a:t>
            </a:r>
            <a:endParaRPr lang="en-US" dirty="0">
              <a:ea typeface="Calibri"/>
              <a:cs typeface="Times New Roman"/>
            </a:endParaRPr>
          </a:p>
          <a:p>
            <a:pPr marL="757066" lvl="1" indent="-291179">
              <a:lnSpc>
                <a:spcPct val="115000"/>
              </a:lnSpc>
              <a:spcBef>
                <a:spcPts val="611"/>
              </a:spcBef>
              <a:buFont typeface="+mj-lt"/>
              <a:buAutoNum type="alphaLcPeriod"/>
              <a:tabLst>
                <a:tab pos="931774" algn="l"/>
              </a:tabLst>
            </a:pPr>
            <a:r>
              <a:rPr lang="en-US" dirty="0">
                <a:latin typeface="Segoe UI"/>
                <a:ea typeface="Calibri"/>
                <a:cs typeface="Times New Roman"/>
              </a:rPr>
              <a:t>Click </a:t>
            </a:r>
            <a:r>
              <a:rPr lang="en-US" b="1" dirty="0">
                <a:latin typeface="Segoe UI"/>
                <a:ea typeface="Calibri"/>
                <a:cs typeface="Times New Roman"/>
              </a:rPr>
              <a:t>Align Center</a:t>
            </a:r>
            <a:r>
              <a:rPr lang="en-US" dirty="0">
                <a:latin typeface="Segoe UI"/>
                <a:ea typeface="Calibri"/>
                <a:cs typeface="Times New Roman"/>
              </a:rPr>
              <a:t>.</a:t>
            </a:r>
            <a:endParaRPr lang="en-US" dirty="0">
              <a:ea typeface="Calibri"/>
              <a:cs typeface="Times New Roman"/>
            </a:endParaRPr>
          </a:p>
          <a:p>
            <a:pPr marL="757066" lvl="1" indent="-291179">
              <a:lnSpc>
                <a:spcPct val="115000"/>
              </a:lnSpc>
              <a:spcBef>
                <a:spcPts val="611"/>
              </a:spcBef>
              <a:buFont typeface="+mj-lt"/>
              <a:buAutoNum type="alphaLcPeriod"/>
              <a:tabLst>
                <a:tab pos="931774" algn="l"/>
              </a:tabLst>
            </a:pPr>
            <a:r>
              <a:rPr lang="en-US" dirty="0">
                <a:latin typeface="Segoe UI"/>
                <a:ea typeface="Calibri"/>
                <a:cs typeface="Times New Roman"/>
              </a:rPr>
              <a:t>Click </a:t>
            </a:r>
            <a:r>
              <a:rPr lang="en-US" b="1" dirty="0">
                <a:latin typeface="Segoe UI"/>
                <a:ea typeface="Calibri"/>
                <a:cs typeface="Times New Roman"/>
              </a:rPr>
              <a:t>Align Middle</a:t>
            </a:r>
            <a:r>
              <a:rPr lang="en-US" dirty="0">
                <a:latin typeface="Segoe UI"/>
                <a:ea typeface="Calibri"/>
                <a:cs typeface="Times New Roman"/>
              </a:rPr>
              <a:t>. 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tabLst>
                <a:tab pos="465887" algn="l"/>
              </a:tabLst>
            </a:pPr>
            <a:r>
              <a:rPr lang="en-US" dirty="0">
                <a:latin typeface="Segoe UI"/>
                <a:ea typeface="Calibri"/>
                <a:cs typeface="Times New Roman"/>
              </a:rPr>
              <a:t>On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Home</a:t>
            </a:r>
            <a:r>
              <a:rPr lang="en-US" dirty="0">
                <a:latin typeface="Segoe UI"/>
                <a:ea typeface="Calibri"/>
                <a:cs typeface="Times New Roman"/>
              </a:rPr>
              <a:t> tab, in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Drawing</a:t>
            </a:r>
            <a:r>
              <a:rPr lang="en-US" dirty="0">
                <a:latin typeface="Segoe UI"/>
                <a:ea typeface="Calibri"/>
                <a:cs typeface="Times New Roman"/>
              </a:rPr>
              <a:t> group, click </a:t>
            </a:r>
            <a:r>
              <a:rPr lang="en-US" b="1" dirty="0">
                <a:latin typeface="Segoe UI"/>
                <a:ea typeface="Calibri"/>
                <a:cs typeface="Times New Roman"/>
              </a:rPr>
              <a:t>Shapes</a:t>
            </a:r>
            <a:r>
              <a:rPr lang="en-US" dirty="0">
                <a:latin typeface="Segoe UI"/>
                <a:ea typeface="Calibri"/>
                <a:cs typeface="Times New Roman"/>
              </a:rPr>
              <a:t>, and then under </a:t>
            </a:r>
            <a:r>
              <a:rPr lang="en-US" b="1" dirty="0">
                <a:latin typeface="Segoe UI"/>
                <a:ea typeface="Calibri"/>
                <a:cs typeface="Times New Roman"/>
              </a:rPr>
              <a:t>Rectangles</a:t>
            </a:r>
            <a:r>
              <a:rPr lang="en-US" dirty="0">
                <a:latin typeface="Segoe UI"/>
                <a:ea typeface="Calibri"/>
                <a:cs typeface="Times New Roman"/>
              </a:rPr>
              <a:t>, click </a:t>
            </a:r>
            <a:r>
              <a:rPr lang="en-US" b="1" dirty="0">
                <a:latin typeface="Segoe UI"/>
                <a:ea typeface="Calibri"/>
                <a:cs typeface="Times New Roman"/>
              </a:rPr>
              <a:t>Rectangle </a:t>
            </a:r>
            <a:r>
              <a:rPr lang="en-US" dirty="0">
                <a:latin typeface="Segoe UI"/>
                <a:ea typeface="Calibri"/>
                <a:cs typeface="Times New Roman"/>
              </a:rPr>
              <a:t>(first option from the left).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spcAft>
                <a:spcPts val="1019"/>
              </a:spcAft>
              <a:tabLst>
                <a:tab pos="465887" algn="l"/>
              </a:tabLst>
            </a:pPr>
            <a:r>
              <a:rPr lang="en-US" dirty="0">
                <a:latin typeface="Segoe UI"/>
                <a:ea typeface="Calibri"/>
                <a:cs typeface="Times New Roman"/>
              </a:rPr>
              <a:t>On the slide drag to draw a rectangle.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 startAt="9"/>
              <a:tabLst>
                <a:tab pos="465887" algn="l"/>
              </a:tabLst>
            </a:pPr>
            <a:r>
              <a:rPr lang="en-US" dirty="0">
                <a:latin typeface="Segoe UI"/>
                <a:ea typeface="Calibri"/>
                <a:cs typeface="Times New Roman"/>
              </a:rPr>
              <a:t>Under </a:t>
            </a:r>
            <a:r>
              <a:rPr lang="en-US" b="1" dirty="0">
                <a:latin typeface="Segoe UI"/>
                <a:ea typeface="Calibri"/>
                <a:cs typeface="Times New Roman"/>
              </a:rPr>
              <a:t>Drawing</a:t>
            </a:r>
            <a:r>
              <a:rPr lang="en-US" dirty="0">
                <a:latin typeface="Segoe UI"/>
                <a:ea typeface="Calibri"/>
                <a:cs typeface="Times New Roman"/>
              </a:rPr>
              <a:t> </a:t>
            </a:r>
            <a:r>
              <a:rPr lang="en-US" b="1" dirty="0">
                <a:latin typeface="Segoe UI"/>
                <a:ea typeface="Calibri"/>
                <a:cs typeface="Times New Roman"/>
              </a:rPr>
              <a:t>Tools</a:t>
            </a:r>
            <a:r>
              <a:rPr lang="en-US" dirty="0">
                <a:latin typeface="Segoe UI"/>
                <a:ea typeface="Calibri"/>
                <a:cs typeface="Times New Roman"/>
              </a:rPr>
              <a:t>, on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Format</a:t>
            </a:r>
            <a:r>
              <a:rPr lang="en-US" dirty="0">
                <a:latin typeface="Segoe UI"/>
                <a:ea typeface="Calibri"/>
                <a:cs typeface="Times New Roman"/>
              </a:rPr>
              <a:t> tab, in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Shape Styles</a:t>
            </a:r>
            <a:r>
              <a:rPr lang="en-US" dirty="0">
                <a:latin typeface="Segoe UI"/>
                <a:ea typeface="Calibri"/>
                <a:cs typeface="Times New Roman"/>
              </a:rPr>
              <a:t> group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, click the arrow at the bottom right to launch the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Format Shape 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dialog box.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 startAt="9"/>
              <a:tabLst>
                <a:tab pos="465887" algn="l"/>
              </a:tabLst>
            </a:pPr>
            <a:r>
              <a:rPr lang="en-US" dirty="0">
                <a:latin typeface="Segoe UI"/>
                <a:ea typeface="Times New Roman"/>
                <a:cs typeface="Times New Roman"/>
              </a:rPr>
              <a:t>In the </a:t>
            </a:r>
            <a:r>
              <a:rPr lang="en-US" b="1" dirty="0">
                <a:latin typeface="Segoe UI"/>
                <a:ea typeface="Times New Roman"/>
                <a:cs typeface="Times New Roman"/>
              </a:rPr>
              <a:t>Format Shape</a:t>
            </a:r>
            <a:r>
              <a:rPr lang="en-US" dirty="0">
                <a:latin typeface="Segoe UI"/>
                <a:ea typeface="Times New Roman"/>
                <a:cs typeface="Times New Roman"/>
              </a:rPr>
              <a:t> dialog box, select </a:t>
            </a:r>
            <a:r>
              <a:rPr lang="en-US" b="1" dirty="0">
                <a:latin typeface="Segoe UI"/>
                <a:ea typeface="Times New Roman"/>
                <a:cs typeface="Times New Roman"/>
              </a:rPr>
              <a:t>Size</a:t>
            </a:r>
            <a:r>
              <a:rPr lang="en-US" dirty="0">
                <a:latin typeface="Segoe UI"/>
                <a:ea typeface="Times New Roman"/>
                <a:cs typeface="Times New Roman"/>
              </a:rPr>
              <a:t> in the left pane, under </a:t>
            </a:r>
            <a:r>
              <a:rPr lang="en-US" b="1" dirty="0">
                <a:latin typeface="Segoe UI"/>
                <a:ea typeface="Times New Roman"/>
                <a:cs typeface="Times New Roman"/>
              </a:rPr>
              <a:t>Size and Rotate</a:t>
            </a:r>
            <a:r>
              <a:rPr lang="en-US" dirty="0">
                <a:latin typeface="Segoe UI"/>
                <a:ea typeface="Times New Roman"/>
                <a:cs typeface="Times New Roman"/>
              </a:rPr>
              <a:t> in the right pane set </a:t>
            </a:r>
            <a:r>
              <a:rPr lang="en-US" b="1" dirty="0">
                <a:latin typeface="Segoe UI"/>
                <a:ea typeface="Times New Roman"/>
                <a:cs typeface="Times New Roman"/>
              </a:rPr>
              <a:t>Height</a:t>
            </a:r>
            <a:r>
              <a:rPr lang="en-US" dirty="0">
                <a:latin typeface="Segoe UI"/>
                <a:ea typeface="Times New Roman"/>
                <a:cs typeface="Times New Roman"/>
              </a:rPr>
              <a:t> to </a:t>
            </a:r>
            <a:r>
              <a:rPr lang="en-US" b="1" dirty="0">
                <a:latin typeface="Segoe UI"/>
                <a:ea typeface="Times New Roman"/>
                <a:cs typeface="Times New Roman"/>
              </a:rPr>
              <a:t>5.5”</a:t>
            </a:r>
            <a:r>
              <a:rPr lang="en-US" dirty="0">
                <a:latin typeface="Segoe UI"/>
                <a:ea typeface="Times New Roman"/>
                <a:cs typeface="Times New Roman"/>
              </a:rPr>
              <a:t> and </a:t>
            </a:r>
            <a:r>
              <a:rPr lang="en-US" b="1" dirty="0">
                <a:latin typeface="Segoe UI"/>
                <a:ea typeface="Times New Roman"/>
                <a:cs typeface="Times New Roman"/>
              </a:rPr>
              <a:t>Width</a:t>
            </a:r>
            <a:r>
              <a:rPr lang="en-US" dirty="0">
                <a:latin typeface="Segoe UI"/>
                <a:ea typeface="Times New Roman"/>
                <a:cs typeface="Times New Roman"/>
              </a:rPr>
              <a:t> to </a:t>
            </a:r>
            <a:r>
              <a:rPr lang="en-US" b="1" dirty="0">
                <a:latin typeface="Segoe UI"/>
                <a:ea typeface="Times New Roman"/>
                <a:cs typeface="Times New Roman"/>
              </a:rPr>
              <a:t>10”</a:t>
            </a:r>
            <a:r>
              <a:rPr lang="en-US" dirty="0">
                <a:latin typeface="Segoe UI"/>
                <a:ea typeface="Times New Roman"/>
                <a:cs typeface="Times New Roman"/>
              </a:rPr>
              <a:t>.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 startAt="9"/>
              <a:tabLst>
                <a:tab pos="465887" algn="l"/>
              </a:tabLst>
            </a:pPr>
            <a:r>
              <a:rPr lang="en-US" dirty="0">
                <a:latin typeface="Segoe UI"/>
                <a:ea typeface="Times New Roman"/>
                <a:cs typeface="Times New Roman"/>
              </a:rPr>
              <a:t>In the </a:t>
            </a:r>
            <a:r>
              <a:rPr lang="en-US" b="1" dirty="0">
                <a:latin typeface="Segoe UI"/>
                <a:ea typeface="Times New Roman"/>
                <a:cs typeface="Times New Roman"/>
              </a:rPr>
              <a:t>Format Shape</a:t>
            </a:r>
            <a:r>
              <a:rPr lang="en-US" dirty="0">
                <a:latin typeface="Segoe UI"/>
                <a:ea typeface="Times New Roman"/>
                <a:cs typeface="Times New Roman"/>
              </a:rPr>
              <a:t> dialog box, select </a:t>
            </a:r>
            <a:r>
              <a:rPr lang="en-US" b="1" dirty="0">
                <a:latin typeface="Segoe UI"/>
                <a:ea typeface="Times New Roman"/>
                <a:cs typeface="Times New Roman"/>
              </a:rPr>
              <a:t>Fill</a:t>
            </a:r>
            <a:r>
              <a:rPr lang="en-US" dirty="0">
                <a:latin typeface="Segoe UI"/>
                <a:ea typeface="Times New Roman"/>
                <a:cs typeface="Times New Roman"/>
              </a:rPr>
              <a:t> in the left pane, under </a:t>
            </a:r>
            <a:r>
              <a:rPr lang="en-US" b="1" dirty="0">
                <a:latin typeface="Segoe UI"/>
                <a:ea typeface="Times New Roman"/>
                <a:cs typeface="Times New Roman"/>
              </a:rPr>
              <a:t>Fill</a:t>
            </a:r>
            <a:r>
              <a:rPr lang="en-US" dirty="0">
                <a:latin typeface="Segoe UI"/>
                <a:ea typeface="Times New Roman"/>
                <a:cs typeface="Times New Roman"/>
              </a:rPr>
              <a:t> in the right pane select </a:t>
            </a:r>
            <a:r>
              <a:rPr lang="en-US" b="1" dirty="0">
                <a:latin typeface="Segoe UI"/>
                <a:ea typeface="Times New Roman"/>
                <a:cs typeface="Times New Roman"/>
              </a:rPr>
              <a:t>Gradient Fill</a:t>
            </a:r>
            <a:r>
              <a:rPr lang="en-US" dirty="0">
                <a:latin typeface="Segoe UI"/>
                <a:ea typeface="Times New Roman"/>
                <a:cs typeface="Times New Roman"/>
              </a:rPr>
              <a:t>.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tabLst>
                <a:tab pos="465887" algn="l"/>
              </a:tabLst>
            </a:pP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Under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Gradient stops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, click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Add gradient stop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 or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Remove gradient stop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 until two stops appear on the slider. Customize the gradient stops as follows:</a:t>
            </a:r>
            <a:endParaRPr lang="en-US" dirty="0">
              <a:ea typeface="Calibri"/>
              <a:cs typeface="Times New Roman"/>
            </a:endParaRPr>
          </a:p>
          <a:p>
            <a:pPr marL="757066" lvl="1" indent="-291179">
              <a:lnSpc>
                <a:spcPct val="115000"/>
              </a:lnSpc>
              <a:spcBef>
                <a:spcPts val="611"/>
              </a:spcBef>
              <a:buFont typeface="+mj-lt"/>
              <a:buAutoNum type="alphaLcPeriod"/>
              <a:tabLst>
                <a:tab pos="931774" algn="l"/>
              </a:tabLst>
            </a:pP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Select the first stop on the slider, and then do the following:</a:t>
            </a:r>
            <a:endParaRPr lang="en-US" dirty="0">
              <a:ea typeface="Calibri"/>
              <a:cs typeface="Times New Roman"/>
            </a:endParaRPr>
          </a:p>
          <a:p>
            <a:pPr marL="1164717" lvl="2" indent="-232943">
              <a:lnSpc>
                <a:spcPct val="115000"/>
              </a:lnSpc>
              <a:spcBef>
                <a:spcPts val="611"/>
              </a:spcBef>
              <a:buFont typeface="+mj-lt"/>
              <a:buAutoNum type="romanLcPeriod"/>
              <a:tabLst>
                <a:tab pos="1397660" algn="l"/>
              </a:tabLst>
            </a:pP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In the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0%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.</a:t>
            </a:r>
            <a:endParaRPr lang="en-US" dirty="0">
              <a:ea typeface="Calibri"/>
              <a:cs typeface="Times New Roman"/>
            </a:endParaRPr>
          </a:p>
          <a:p>
            <a:pPr marL="1164717" lvl="2" indent="-232943">
              <a:lnSpc>
                <a:spcPct val="115000"/>
              </a:lnSpc>
              <a:spcBef>
                <a:spcPts val="611"/>
              </a:spcBef>
              <a:buFont typeface="+mj-lt"/>
              <a:buAutoNum type="romanLcPeriod"/>
              <a:tabLst>
                <a:tab pos="1397660" algn="l"/>
              </a:tabLst>
            </a:pP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Color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select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 White, Background 1 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(first row, first option from the left).</a:t>
            </a:r>
            <a:endParaRPr lang="en-US" dirty="0">
              <a:ea typeface="Calibri"/>
              <a:cs typeface="Times New Roman"/>
            </a:endParaRPr>
          </a:p>
          <a:p>
            <a:pPr marL="757066" lvl="1" indent="-291179">
              <a:lnSpc>
                <a:spcPct val="115000"/>
              </a:lnSpc>
              <a:spcBef>
                <a:spcPts val="611"/>
              </a:spcBef>
              <a:buFont typeface="+mj-lt"/>
              <a:buAutoNum type="alphaLcPeriod"/>
              <a:tabLst>
                <a:tab pos="931774" algn="l"/>
              </a:tabLst>
            </a:pP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Select the last stop on the list, and then do the following: </a:t>
            </a:r>
            <a:endParaRPr lang="en-US" dirty="0">
              <a:ea typeface="Calibri"/>
              <a:cs typeface="Times New Roman"/>
            </a:endParaRPr>
          </a:p>
          <a:p>
            <a:pPr marL="1164717" lvl="2" indent="-232943">
              <a:lnSpc>
                <a:spcPct val="115000"/>
              </a:lnSpc>
              <a:spcBef>
                <a:spcPts val="611"/>
              </a:spcBef>
              <a:buFont typeface="+mj-lt"/>
              <a:buAutoNum type="romanLcPeriod"/>
              <a:tabLst>
                <a:tab pos="1397660" algn="l"/>
              </a:tabLst>
            </a:pP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In the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100%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.</a:t>
            </a:r>
            <a:endParaRPr lang="en-US" dirty="0">
              <a:ea typeface="Calibri"/>
              <a:cs typeface="Times New Roman"/>
            </a:endParaRPr>
          </a:p>
          <a:p>
            <a:pPr marL="1164717" lvl="2" indent="-232943">
              <a:lnSpc>
                <a:spcPct val="115000"/>
              </a:lnSpc>
              <a:spcBef>
                <a:spcPts val="611"/>
              </a:spcBef>
              <a:buFont typeface="+mj-lt"/>
              <a:buAutoNum type="romanLcPeriod"/>
              <a:tabLst>
                <a:tab pos="1397660" algn="l"/>
              </a:tabLst>
            </a:pP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Color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select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White, Background 1 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(first row, first option from the left).</a:t>
            </a:r>
            <a:endParaRPr lang="en-US" dirty="0">
              <a:ea typeface="Calibri"/>
              <a:cs typeface="Times New Roman"/>
            </a:endParaRPr>
          </a:p>
          <a:p>
            <a:pPr marL="1164717" lvl="2" indent="-232943">
              <a:lnSpc>
                <a:spcPct val="115000"/>
              </a:lnSpc>
              <a:spcBef>
                <a:spcPts val="611"/>
              </a:spcBef>
              <a:buFont typeface="+mj-lt"/>
              <a:buAutoNum type="romanLcPeriod"/>
              <a:tabLst>
                <a:tab pos="1397660" algn="l"/>
              </a:tabLst>
            </a:pP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In the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Transparency 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100%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.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 startAt="13"/>
              <a:tabLst>
                <a:tab pos="465887" algn="l"/>
              </a:tabLst>
            </a:pPr>
            <a:r>
              <a:rPr lang="en-US" dirty="0">
                <a:latin typeface="Segoe UI"/>
                <a:ea typeface="Times New Roman"/>
                <a:cs typeface="Times New Roman"/>
              </a:rPr>
              <a:t>Close the </a:t>
            </a:r>
            <a:r>
              <a:rPr lang="en-US" b="1" dirty="0">
                <a:latin typeface="Segoe UI"/>
                <a:ea typeface="Times New Roman"/>
                <a:cs typeface="Times New Roman"/>
              </a:rPr>
              <a:t>Format Shape</a:t>
            </a:r>
            <a:r>
              <a:rPr lang="en-US" dirty="0">
                <a:latin typeface="Segoe UI"/>
                <a:ea typeface="Times New Roman"/>
                <a:cs typeface="Times New Roman"/>
              </a:rPr>
              <a:t> dialog box.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 startAt="13"/>
              <a:tabLst>
                <a:tab pos="465887" algn="l"/>
              </a:tabLst>
            </a:pPr>
            <a:r>
              <a:rPr lang="en-US" dirty="0">
                <a:latin typeface="Segoe UI"/>
                <a:ea typeface="Calibri"/>
                <a:cs typeface="Times New Roman"/>
              </a:rPr>
              <a:t>With the rectangle selected, on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Home</a:t>
            </a:r>
            <a:r>
              <a:rPr lang="en-US" dirty="0">
                <a:latin typeface="Segoe UI"/>
                <a:ea typeface="Calibri"/>
                <a:cs typeface="Times New Roman"/>
              </a:rPr>
              <a:t> tab, in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Drawing</a:t>
            </a:r>
            <a:r>
              <a:rPr lang="en-US" dirty="0">
                <a:latin typeface="Segoe UI"/>
                <a:ea typeface="Calibri"/>
                <a:cs typeface="Times New Roman"/>
              </a:rPr>
              <a:t> group, click </a:t>
            </a:r>
            <a:r>
              <a:rPr lang="en-US" b="1" dirty="0">
                <a:latin typeface="Segoe UI"/>
                <a:ea typeface="Calibri"/>
                <a:cs typeface="Times New Roman"/>
              </a:rPr>
              <a:t>Arrange</a:t>
            </a:r>
            <a:r>
              <a:rPr lang="en-US" dirty="0">
                <a:latin typeface="Segoe UI"/>
                <a:ea typeface="Calibri"/>
                <a:cs typeface="Times New Roman"/>
              </a:rPr>
              <a:t>, point to </a:t>
            </a:r>
            <a:r>
              <a:rPr lang="en-US" b="1" dirty="0">
                <a:latin typeface="Segoe UI"/>
                <a:ea typeface="Calibri"/>
                <a:cs typeface="Times New Roman"/>
              </a:rPr>
              <a:t>Align</a:t>
            </a:r>
            <a:r>
              <a:rPr lang="en-US" dirty="0">
                <a:latin typeface="Segoe UI"/>
                <a:ea typeface="Calibri"/>
                <a:cs typeface="Times New Roman"/>
              </a:rPr>
              <a:t>, and then do the following:</a:t>
            </a:r>
            <a:endParaRPr lang="en-US" dirty="0">
              <a:ea typeface="Calibri"/>
              <a:cs typeface="Times New Roman"/>
            </a:endParaRPr>
          </a:p>
          <a:p>
            <a:pPr marL="757066" lvl="1" indent="-291179">
              <a:lnSpc>
                <a:spcPct val="115000"/>
              </a:lnSpc>
              <a:spcBef>
                <a:spcPts val="611"/>
              </a:spcBef>
              <a:buFont typeface="+mj-lt"/>
              <a:buAutoNum type="alphaLcPeriod"/>
              <a:tabLst>
                <a:tab pos="931774" algn="l"/>
              </a:tabLst>
            </a:pPr>
            <a:r>
              <a:rPr lang="en-US" dirty="0">
                <a:latin typeface="Segoe UI"/>
                <a:ea typeface="Calibri"/>
                <a:cs typeface="Times New Roman"/>
              </a:rPr>
              <a:t>Click </a:t>
            </a:r>
            <a:r>
              <a:rPr lang="en-US" b="1" dirty="0">
                <a:latin typeface="Segoe UI"/>
                <a:ea typeface="Calibri"/>
                <a:cs typeface="Times New Roman"/>
              </a:rPr>
              <a:t>Align Center</a:t>
            </a:r>
            <a:r>
              <a:rPr lang="en-US" dirty="0">
                <a:latin typeface="Segoe UI"/>
                <a:ea typeface="Calibri"/>
                <a:cs typeface="Times New Roman"/>
              </a:rPr>
              <a:t>.</a:t>
            </a:r>
            <a:endParaRPr lang="en-US" dirty="0">
              <a:ea typeface="Calibri"/>
              <a:cs typeface="Times New Roman"/>
            </a:endParaRPr>
          </a:p>
          <a:p>
            <a:pPr marL="757066" lvl="1" indent="-291179">
              <a:lnSpc>
                <a:spcPct val="115000"/>
              </a:lnSpc>
              <a:spcBef>
                <a:spcPts val="611"/>
              </a:spcBef>
              <a:buFont typeface="+mj-lt"/>
              <a:buAutoNum type="alphaLcPeriod"/>
              <a:tabLst>
                <a:tab pos="931774" algn="l"/>
              </a:tabLst>
            </a:pPr>
            <a:r>
              <a:rPr lang="en-US" dirty="0">
                <a:latin typeface="Segoe UI"/>
                <a:ea typeface="Calibri"/>
                <a:cs typeface="Times New Roman"/>
              </a:rPr>
              <a:t>Click </a:t>
            </a:r>
            <a:r>
              <a:rPr lang="en-US" b="1" dirty="0">
                <a:latin typeface="Segoe UI"/>
                <a:ea typeface="Calibri"/>
                <a:cs typeface="Times New Roman"/>
              </a:rPr>
              <a:t>Align Top</a:t>
            </a:r>
            <a:r>
              <a:rPr lang="en-US" dirty="0">
                <a:latin typeface="Segoe UI"/>
                <a:ea typeface="Calibri"/>
                <a:cs typeface="Times New Roman"/>
              </a:rPr>
              <a:t>. </a:t>
            </a:r>
            <a:endParaRPr lang="en-US" dirty="0">
              <a:ea typeface="Calibri"/>
              <a:cs typeface="Times New Roman"/>
            </a:endParaRPr>
          </a:p>
          <a:p>
            <a:pPr marL="465887" indent="-232943">
              <a:lnSpc>
                <a:spcPct val="115000"/>
              </a:lnSpc>
              <a:spcBef>
                <a:spcPts val="611"/>
              </a:spcBef>
            </a:pPr>
            <a:r>
              <a:rPr lang="en-US" dirty="0">
                <a:latin typeface="Segoe UI"/>
                <a:ea typeface="Calibri"/>
                <a:cs typeface="Times New Roman"/>
              </a:rPr>
              <a:t> </a:t>
            </a:r>
            <a:endParaRPr lang="en-US" dirty="0">
              <a:ea typeface="Calibri"/>
              <a:cs typeface="Times New Roman"/>
            </a:endParaRPr>
          </a:p>
          <a:p>
            <a:pPr marL="465887" indent="-232943">
              <a:lnSpc>
                <a:spcPct val="115000"/>
              </a:lnSpc>
              <a:spcBef>
                <a:spcPts val="611"/>
              </a:spcBef>
            </a:pPr>
            <a:r>
              <a:rPr lang="en-US" dirty="0">
                <a:latin typeface="Segoe UI"/>
                <a:ea typeface="Calibri"/>
                <a:cs typeface="Times New Roman"/>
              </a:rPr>
              <a:t>To reproduce the video effects on this slide, do the following:</a:t>
            </a:r>
          </a:p>
          <a:p>
            <a:pPr marL="465887" indent="-232943">
              <a:lnSpc>
                <a:spcPct val="115000"/>
              </a:lnSpc>
              <a:spcBef>
                <a:spcPts val="611"/>
              </a:spcBef>
            </a:pP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/>
              <a:tabLst>
                <a:tab pos="465887" algn="l"/>
              </a:tabLst>
            </a:pPr>
            <a:r>
              <a:rPr lang="en-US" dirty="0">
                <a:latin typeface="Segoe UI"/>
                <a:ea typeface="Calibri"/>
                <a:cs typeface="Times New Roman"/>
              </a:rPr>
              <a:t>For the middle video, on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Insert</a:t>
            </a:r>
            <a:r>
              <a:rPr lang="en-US" dirty="0">
                <a:latin typeface="Segoe UI"/>
                <a:ea typeface="Calibri"/>
                <a:cs typeface="Times New Roman"/>
              </a:rPr>
              <a:t> tab, in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Media</a:t>
            </a:r>
            <a:r>
              <a:rPr lang="en-US" dirty="0">
                <a:latin typeface="Segoe UI"/>
                <a:ea typeface="Calibri"/>
                <a:cs typeface="Times New Roman"/>
              </a:rPr>
              <a:t> group, click </a:t>
            </a:r>
            <a:r>
              <a:rPr lang="en-US" b="1" dirty="0">
                <a:latin typeface="Segoe UI"/>
                <a:ea typeface="Calibri"/>
                <a:cs typeface="Times New Roman"/>
              </a:rPr>
              <a:t>Video</a:t>
            </a:r>
            <a:r>
              <a:rPr lang="en-US" dirty="0">
                <a:latin typeface="Segoe UI"/>
                <a:ea typeface="Calibri"/>
                <a:cs typeface="Times New Roman"/>
              </a:rPr>
              <a:t>, and then click </a:t>
            </a:r>
            <a:r>
              <a:rPr lang="en-US" b="1" dirty="0">
                <a:latin typeface="Segoe UI"/>
                <a:ea typeface="Calibri"/>
                <a:cs typeface="Times New Roman"/>
              </a:rPr>
              <a:t>Video from File</a:t>
            </a:r>
            <a:r>
              <a:rPr lang="en-US" dirty="0">
                <a:latin typeface="Segoe UI"/>
                <a:ea typeface="Calibri"/>
                <a:cs typeface="Times New Roman"/>
              </a:rPr>
              <a:t>. 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/>
              <a:tabLst>
                <a:tab pos="465887" algn="l"/>
              </a:tabLst>
            </a:pPr>
            <a:r>
              <a:rPr lang="en-US" dirty="0">
                <a:latin typeface="Segoe UI"/>
                <a:ea typeface="Calibri"/>
                <a:cs typeface="Times New Roman"/>
              </a:rPr>
              <a:t>In the left pane of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Insert Video</a:t>
            </a:r>
            <a:r>
              <a:rPr lang="en-US" dirty="0">
                <a:latin typeface="Segoe UI"/>
                <a:ea typeface="Calibri"/>
                <a:cs typeface="Times New Roman"/>
              </a:rPr>
              <a:t> dialog box, click the drive or library that contains the video. In the right pane of the dialog box, click the video that you want and then click </a:t>
            </a:r>
            <a:r>
              <a:rPr lang="en-US" b="1" dirty="0">
                <a:latin typeface="Segoe UI"/>
                <a:ea typeface="Calibri"/>
                <a:cs typeface="Times New Roman"/>
              </a:rPr>
              <a:t>Insert</a:t>
            </a:r>
            <a:r>
              <a:rPr lang="en-US" dirty="0">
                <a:latin typeface="Segoe UI"/>
                <a:ea typeface="Calibri"/>
                <a:cs typeface="Times New Roman"/>
              </a:rPr>
              <a:t>.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/>
              <a:tabLst>
                <a:tab pos="465887" algn="l"/>
              </a:tabLst>
            </a:pPr>
            <a:r>
              <a:rPr lang="en-US" dirty="0">
                <a:latin typeface="Segoe UI"/>
                <a:ea typeface="Calibri"/>
                <a:cs typeface="Times New Roman"/>
              </a:rPr>
              <a:t>Select the video.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/>
              <a:tabLst>
                <a:tab pos="465887" algn="l"/>
              </a:tabLst>
            </a:pPr>
            <a:r>
              <a:rPr lang="en-US" dirty="0">
                <a:latin typeface="Segoe UI"/>
                <a:ea typeface="Calibri"/>
                <a:cs typeface="Times New Roman"/>
              </a:rPr>
              <a:t>Under </a:t>
            </a:r>
            <a:r>
              <a:rPr lang="en-US" b="1" dirty="0">
                <a:latin typeface="Segoe UI"/>
                <a:ea typeface="Calibri"/>
                <a:cs typeface="Times New Roman"/>
              </a:rPr>
              <a:t>Video Tools</a:t>
            </a:r>
            <a:r>
              <a:rPr lang="en-US" dirty="0">
                <a:latin typeface="Segoe UI"/>
                <a:ea typeface="Calibri"/>
                <a:cs typeface="Times New Roman"/>
              </a:rPr>
              <a:t>, on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Format</a:t>
            </a:r>
            <a:r>
              <a:rPr lang="en-US" dirty="0">
                <a:latin typeface="Segoe UI"/>
                <a:ea typeface="Calibri"/>
                <a:cs typeface="Times New Roman"/>
              </a:rPr>
              <a:t> tab, in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Video Styles</a:t>
            </a:r>
            <a:r>
              <a:rPr lang="en-US" dirty="0">
                <a:latin typeface="Segoe UI"/>
                <a:ea typeface="Calibri"/>
                <a:cs typeface="Times New Roman"/>
              </a:rPr>
              <a:t> group, click the arrow to the right of </a:t>
            </a:r>
            <a:r>
              <a:rPr lang="en-US" b="1" dirty="0">
                <a:latin typeface="Segoe UI"/>
                <a:ea typeface="Calibri"/>
                <a:cs typeface="Times New Roman"/>
              </a:rPr>
              <a:t>Video Shape</a:t>
            </a:r>
            <a:r>
              <a:rPr lang="en-US" dirty="0">
                <a:latin typeface="Segoe UI"/>
                <a:ea typeface="Calibri"/>
                <a:cs typeface="Times New Roman"/>
              </a:rPr>
              <a:t>, under</a:t>
            </a:r>
            <a:r>
              <a:rPr lang="en-US" b="1" dirty="0">
                <a:latin typeface="Segoe UI"/>
                <a:ea typeface="Calibri"/>
                <a:cs typeface="Times New Roman"/>
              </a:rPr>
              <a:t> Callouts</a:t>
            </a:r>
            <a:r>
              <a:rPr lang="en-US" dirty="0">
                <a:latin typeface="Segoe UI"/>
                <a:ea typeface="Calibri"/>
                <a:cs typeface="Times New Roman"/>
              </a:rPr>
              <a:t> select </a:t>
            </a:r>
            <a:r>
              <a:rPr lang="en-US" b="1" dirty="0">
                <a:latin typeface="Segoe UI"/>
                <a:ea typeface="Calibri"/>
                <a:cs typeface="Times New Roman"/>
              </a:rPr>
              <a:t>Cloud Callout</a:t>
            </a:r>
            <a:r>
              <a:rPr lang="en-US" dirty="0">
                <a:latin typeface="Segoe UI"/>
                <a:ea typeface="Calibri"/>
                <a:cs typeface="Times New Roman"/>
              </a:rPr>
              <a:t> (first row, fourth option from left).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/>
              <a:tabLst>
                <a:tab pos="465887" algn="l"/>
              </a:tabLst>
            </a:pPr>
            <a:r>
              <a:rPr lang="en-US" dirty="0">
                <a:latin typeface="Segoe UI"/>
                <a:ea typeface="Calibri"/>
                <a:cs typeface="Times New Roman"/>
              </a:rPr>
              <a:t>Under </a:t>
            </a:r>
            <a:r>
              <a:rPr lang="en-US" b="1" dirty="0">
                <a:latin typeface="Segoe UI"/>
                <a:ea typeface="Calibri"/>
                <a:cs typeface="Times New Roman"/>
              </a:rPr>
              <a:t>Video Tools</a:t>
            </a:r>
            <a:r>
              <a:rPr lang="en-US" dirty="0">
                <a:latin typeface="Segoe UI"/>
                <a:ea typeface="Calibri"/>
                <a:cs typeface="Times New Roman"/>
              </a:rPr>
              <a:t>, on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Format</a:t>
            </a:r>
            <a:r>
              <a:rPr lang="en-US" dirty="0">
                <a:latin typeface="Segoe UI"/>
                <a:ea typeface="Calibri"/>
                <a:cs typeface="Times New Roman"/>
              </a:rPr>
              <a:t> tab, in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Video Styles</a:t>
            </a:r>
            <a:r>
              <a:rPr lang="en-US" dirty="0">
                <a:latin typeface="Segoe UI"/>
                <a:ea typeface="Calibri"/>
                <a:cs typeface="Times New Roman"/>
              </a:rPr>
              <a:t> group click the arrow in the bottom right corner to launch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Format Video</a:t>
            </a:r>
            <a:r>
              <a:rPr lang="en-US" dirty="0">
                <a:latin typeface="Segoe UI"/>
                <a:ea typeface="Calibri"/>
                <a:cs typeface="Times New Roman"/>
              </a:rPr>
              <a:t> dialog box.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/>
              <a:tabLst>
                <a:tab pos="465887" algn="l"/>
              </a:tabLst>
            </a:pPr>
            <a:r>
              <a:rPr lang="en-US" dirty="0">
                <a:latin typeface="Segoe UI"/>
                <a:ea typeface="Calibri"/>
                <a:cs typeface="Times New Roman"/>
              </a:rPr>
              <a:t>In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Format Video</a:t>
            </a:r>
            <a:r>
              <a:rPr lang="en-US" dirty="0">
                <a:latin typeface="Segoe UI"/>
                <a:ea typeface="Calibri"/>
                <a:cs typeface="Times New Roman"/>
              </a:rPr>
              <a:t> dialog, click </a:t>
            </a:r>
            <a:r>
              <a:rPr lang="en-US" b="1" dirty="0">
                <a:latin typeface="Segoe UI"/>
                <a:ea typeface="Calibri"/>
                <a:cs typeface="Times New Roman"/>
              </a:rPr>
              <a:t>Border Color</a:t>
            </a:r>
            <a:r>
              <a:rPr lang="en-US" dirty="0">
                <a:latin typeface="Segoe UI"/>
                <a:ea typeface="Calibri"/>
                <a:cs typeface="Times New Roman"/>
              </a:rPr>
              <a:t> in the left pane, under </a:t>
            </a:r>
            <a:r>
              <a:rPr lang="en-US" b="1" dirty="0">
                <a:latin typeface="Segoe UI"/>
                <a:ea typeface="Calibri"/>
                <a:cs typeface="Times New Roman"/>
              </a:rPr>
              <a:t>Border Color</a:t>
            </a:r>
            <a:r>
              <a:rPr lang="en-US" dirty="0">
                <a:latin typeface="Segoe UI"/>
                <a:ea typeface="Calibri"/>
                <a:cs typeface="Times New Roman"/>
              </a:rPr>
              <a:t> in the right pane, click </a:t>
            </a:r>
            <a:r>
              <a:rPr lang="en-US" b="1" dirty="0">
                <a:latin typeface="Segoe UI"/>
                <a:ea typeface="Calibri"/>
                <a:cs typeface="Times New Roman"/>
              </a:rPr>
              <a:t>Gradient Line</a:t>
            </a:r>
            <a:r>
              <a:rPr lang="en-US" dirty="0">
                <a:latin typeface="Segoe UI"/>
                <a:ea typeface="Calibri"/>
                <a:cs typeface="Times New Roman"/>
              </a:rPr>
              <a:t>. 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/>
              <a:tabLst>
                <a:tab pos="465887" algn="l"/>
              </a:tabLst>
            </a:pP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Under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Gradient stops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, click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Add gradient stop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 or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Remove gradient stop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 until three stops appear on the slider. Customize the gradient stops as follows:</a:t>
            </a:r>
            <a:endParaRPr lang="en-US" dirty="0">
              <a:ea typeface="Calibri"/>
              <a:cs typeface="Times New Roman"/>
            </a:endParaRPr>
          </a:p>
          <a:p>
            <a:pPr marL="757066" lvl="1" indent="-291179">
              <a:lnSpc>
                <a:spcPct val="115000"/>
              </a:lnSpc>
              <a:spcBef>
                <a:spcPts val="611"/>
              </a:spcBef>
              <a:buFont typeface="+mj-lt"/>
              <a:buAutoNum type="alphaLcPeriod"/>
            </a:pP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Select the first stop on the slider, and then do the following:</a:t>
            </a:r>
            <a:endParaRPr lang="en-US" dirty="0">
              <a:ea typeface="Calibri"/>
              <a:cs typeface="Times New Roman"/>
            </a:endParaRPr>
          </a:p>
          <a:p>
            <a:pPr marL="1164717" lvl="2" indent="-232943">
              <a:lnSpc>
                <a:spcPct val="115000"/>
              </a:lnSpc>
              <a:spcBef>
                <a:spcPts val="611"/>
              </a:spcBef>
              <a:buFont typeface="+mj-lt"/>
              <a:buAutoNum type="romanLcPeriod"/>
            </a:pP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In the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0%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.</a:t>
            </a:r>
            <a:endParaRPr lang="en-US" dirty="0">
              <a:ea typeface="Calibri"/>
              <a:cs typeface="Times New Roman"/>
            </a:endParaRPr>
          </a:p>
          <a:p>
            <a:pPr marL="1164717" lvl="2" indent="-232943">
              <a:lnSpc>
                <a:spcPct val="115000"/>
              </a:lnSpc>
              <a:spcBef>
                <a:spcPts val="611"/>
              </a:spcBef>
              <a:buFont typeface="+mj-lt"/>
              <a:buAutoNum type="romanLcPeriod"/>
            </a:pP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Color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select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 Blue, Accent 1, Lighter 40% 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(fourth row, fifth option from the left).</a:t>
            </a:r>
            <a:endParaRPr lang="en-US" dirty="0">
              <a:ea typeface="Calibri"/>
              <a:cs typeface="Times New Roman"/>
            </a:endParaRPr>
          </a:p>
          <a:p>
            <a:pPr marL="757066" lvl="1" indent="-291179">
              <a:lnSpc>
                <a:spcPct val="115000"/>
              </a:lnSpc>
              <a:spcBef>
                <a:spcPts val="611"/>
              </a:spcBef>
              <a:buFont typeface="+mj-lt"/>
              <a:buAutoNum type="alphaLcPeriod"/>
            </a:pP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Select the second stop on the list, and then do the following: </a:t>
            </a:r>
            <a:endParaRPr lang="en-US" dirty="0">
              <a:ea typeface="Calibri"/>
              <a:cs typeface="Times New Roman"/>
            </a:endParaRPr>
          </a:p>
          <a:p>
            <a:pPr marL="1164717" lvl="2" indent="-232943">
              <a:lnSpc>
                <a:spcPct val="115000"/>
              </a:lnSpc>
              <a:spcBef>
                <a:spcPts val="611"/>
              </a:spcBef>
              <a:buFont typeface="+mj-lt"/>
              <a:buAutoNum type="romanLcPeriod"/>
            </a:pP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In the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50%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.</a:t>
            </a:r>
            <a:endParaRPr lang="en-US" dirty="0">
              <a:ea typeface="Calibri"/>
              <a:cs typeface="Times New Roman"/>
            </a:endParaRPr>
          </a:p>
          <a:p>
            <a:pPr marL="1164717" lvl="2" indent="-232943">
              <a:lnSpc>
                <a:spcPct val="115000"/>
              </a:lnSpc>
              <a:spcBef>
                <a:spcPts val="611"/>
              </a:spcBef>
              <a:buFont typeface="+mj-lt"/>
              <a:buAutoNum type="romanLcPeriod"/>
            </a:pP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Color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select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Blue Accent 1, Lighter 60% 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(third row, fifth option from the left).</a:t>
            </a:r>
            <a:endParaRPr lang="en-US" dirty="0">
              <a:ea typeface="Calibri"/>
              <a:cs typeface="Times New Roman"/>
            </a:endParaRPr>
          </a:p>
          <a:p>
            <a:pPr marL="757066" lvl="1" indent="-291179">
              <a:lnSpc>
                <a:spcPct val="115000"/>
              </a:lnSpc>
              <a:spcBef>
                <a:spcPts val="611"/>
              </a:spcBef>
              <a:buFont typeface="+mj-lt"/>
              <a:buAutoNum type="alphaLcPeriod"/>
            </a:pP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Select the last stop on the list, and then do the following: </a:t>
            </a:r>
            <a:endParaRPr lang="en-US" dirty="0">
              <a:ea typeface="Calibri"/>
              <a:cs typeface="Times New Roman"/>
            </a:endParaRPr>
          </a:p>
          <a:p>
            <a:pPr marL="1164717" lvl="2" indent="-232943">
              <a:lnSpc>
                <a:spcPct val="115000"/>
              </a:lnSpc>
              <a:spcBef>
                <a:spcPts val="611"/>
              </a:spcBef>
              <a:buFont typeface="+mj-lt"/>
              <a:buAutoNum type="romanLcPeriod"/>
            </a:pP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In the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100%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.</a:t>
            </a:r>
            <a:endParaRPr lang="en-US" dirty="0">
              <a:ea typeface="Calibri"/>
              <a:cs typeface="Times New Roman"/>
            </a:endParaRPr>
          </a:p>
          <a:p>
            <a:pPr marL="1164717" lvl="2" indent="-232943">
              <a:lnSpc>
                <a:spcPct val="115000"/>
              </a:lnSpc>
              <a:spcBef>
                <a:spcPts val="611"/>
              </a:spcBef>
              <a:buFont typeface="+mj-lt"/>
              <a:buAutoNum type="romanLcPeriod"/>
            </a:pP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Color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select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White Background 1 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(first row, first option from the left).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/>
              <a:tabLst>
                <a:tab pos="465887" algn="l"/>
              </a:tabLst>
            </a:pPr>
            <a:r>
              <a:rPr lang="en-US" dirty="0">
                <a:latin typeface="Segoe UI"/>
                <a:ea typeface="Calibri"/>
                <a:cs typeface="Times New Roman"/>
              </a:rPr>
              <a:t>Also in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Format Video</a:t>
            </a:r>
            <a:r>
              <a:rPr lang="en-US" dirty="0">
                <a:latin typeface="Segoe UI"/>
                <a:ea typeface="Calibri"/>
                <a:cs typeface="Times New Roman"/>
              </a:rPr>
              <a:t> dialog, click </a:t>
            </a:r>
            <a:r>
              <a:rPr lang="en-US" b="1" dirty="0">
                <a:latin typeface="Segoe UI"/>
                <a:ea typeface="Calibri"/>
                <a:cs typeface="Times New Roman"/>
              </a:rPr>
              <a:t>Border Style </a:t>
            </a:r>
            <a:r>
              <a:rPr lang="en-US" dirty="0">
                <a:latin typeface="Segoe UI"/>
                <a:ea typeface="Calibri"/>
                <a:cs typeface="Times New Roman"/>
              </a:rPr>
              <a:t>in the left pane, under </a:t>
            </a:r>
            <a:r>
              <a:rPr lang="en-US" b="1" dirty="0">
                <a:latin typeface="Segoe UI"/>
                <a:ea typeface="Calibri"/>
                <a:cs typeface="Times New Roman"/>
              </a:rPr>
              <a:t>Border Style</a:t>
            </a:r>
            <a:r>
              <a:rPr lang="en-US" dirty="0">
                <a:latin typeface="Segoe UI"/>
                <a:ea typeface="Calibri"/>
                <a:cs typeface="Times New Roman"/>
              </a:rPr>
              <a:t> in the right pane, set </a:t>
            </a:r>
            <a:r>
              <a:rPr lang="en-US" b="1" dirty="0">
                <a:latin typeface="Segoe UI"/>
                <a:ea typeface="Calibri"/>
                <a:cs typeface="Times New Roman"/>
              </a:rPr>
              <a:t>Width</a:t>
            </a:r>
            <a:r>
              <a:rPr lang="en-US" dirty="0">
                <a:latin typeface="Segoe UI"/>
                <a:ea typeface="Calibri"/>
                <a:cs typeface="Times New Roman"/>
              </a:rPr>
              <a:t> to </a:t>
            </a:r>
            <a:r>
              <a:rPr lang="en-US" b="1" dirty="0">
                <a:latin typeface="Segoe UI"/>
                <a:ea typeface="Calibri"/>
                <a:cs typeface="Times New Roman"/>
              </a:rPr>
              <a:t>1.25 pt.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/>
              <a:tabLst>
                <a:tab pos="465887" algn="l"/>
              </a:tabLst>
            </a:pPr>
            <a:r>
              <a:rPr lang="en-US" dirty="0">
                <a:latin typeface="Segoe UI"/>
                <a:ea typeface="Calibri"/>
                <a:cs typeface="Times New Roman"/>
              </a:rPr>
              <a:t>Then in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Format Video</a:t>
            </a:r>
            <a:r>
              <a:rPr lang="en-US" dirty="0">
                <a:latin typeface="Segoe UI"/>
                <a:ea typeface="Calibri"/>
                <a:cs typeface="Times New Roman"/>
              </a:rPr>
              <a:t> dialog, click </a:t>
            </a:r>
            <a:r>
              <a:rPr lang="en-US" b="1" dirty="0">
                <a:latin typeface="Segoe UI"/>
                <a:ea typeface="Calibri"/>
                <a:cs typeface="Times New Roman"/>
              </a:rPr>
              <a:t>Shadow</a:t>
            </a:r>
            <a:r>
              <a:rPr lang="en-US" dirty="0">
                <a:latin typeface="Segoe UI"/>
                <a:ea typeface="Calibri"/>
                <a:cs typeface="Times New Roman"/>
              </a:rPr>
              <a:t> in the left pane, under </a:t>
            </a:r>
            <a:r>
              <a:rPr lang="en-US" b="1" dirty="0">
                <a:latin typeface="Segoe UI"/>
                <a:ea typeface="Calibri"/>
                <a:cs typeface="Times New Roman"/>
              </a:rPr>
              <a:t>Shadow</a:t>
            </a:r>
            <a:r>
              <a:rPr lang="en-US" dirty="0">
                <a:latin typeface="Segoe UI"/>
                <a:ea typeface="Calibri"/>
                <a:cs typeface="Times New Roman"/>
              </a:rPr>
              <a:t> in the right pane, click the arrow next to </a:t>
            </a:r>
            <a:r>
              <a:rPr lang="en-US" b="1" dirty="0">
                <a:latin typeface="Segoe UI"/>
                <a:ea typeface="Calibri"/>
                <a:cs typeface="Times New Roman"/>
              </a:rPr>
              <a:t>Presets</a:t>
            </a:r>
            <a:r>
              <a:rPr lang="en-US" dirty="0">
                <a:latin typeface="Segoe UI"/>
                <a:ea typeface="Calibri"/>
                <a:cs typeface="Times New Roman"/>
              </a:rPr>
              <a:t> and select </a:t>
            </a:r>
            <a:r>
              <a:rPr lang="en-US" b="1" dirty="0">
                <a:latin typeface="Segoe UI"/>
                <a:ea typeface="Calibri"/>
                <a:cs typeface="Times New Roman"/>
              </a:rPr>
              <a:t>Offset Diagonal Bottom Right</a:t>
            </a:r>
            <a:r>
              <a:rPr lang="en-US" dirty="0">
                <a:latin typeface="Segoe UI"/>
                <a:ea typeface="Calibri"/>
                <a:cs typeface="Times New Roman"/>
              </a:rPr>
              <a:t> (under </a:t>
            </a:r>
            <a:r>
              <a:rPr lang="en-US" b="1" dirty="0">
                <a:latin typeface="Segoe UI"/>
                <a:ea typeface="Calibri"/>
                <a:cs typeface="Times New Roman"/>
              </a:rPr>
              <a:t>Outer</a:t>
            </a:r>
            <a:r>
              <a:rPr lang="en-US" dirty="0">
                <a:latin typeface="Segoe UI"/>
                <a:ea typeface="Calibri"/>
                <a:cs typeface="Times New Roman"/>
              </a:rPr>
              <a:t>, first row, first option from left). Then set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Blur</a:t>
            </a:r>
            <a:r>
              <a:rPr lang="en-US" dirty="0">
                <a:latin typeface="Segoe UI"/>
                <a:ea typeface="Calibri"/>
                <a:cs typeface="Times New Roman"/>
              </a:rPr>
              <a:t> to </a:t>
            </a:r>
            <a:r>
              <a:rPr lang="en-US" b="1" dirty="0">
                <a:latin typeface="Segoe UI"/>
                <a:ea typeface="Calibri"/>
                <a:cs typeface="Times New Roman"/>
              </a:rPr>
              <a:t>15 pt.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/>
              <a:tabLst>
                <a:tab pos="465887" algn="l"/>
              </a:tabLst>
            </a:pPr>
            <a:r>
              <a:rPr lang="en-US" dirty="0">
                <a:latin typeface="Segoe UI"/>
                <a:ea typeface="Times New Roman"/>
                <a:cs typeface="Times New Roman"/>
              </a:rPr>
              <a:t>In the </a:t>
            </a:r>
            <a:r>
              <a:rPr lang="en-US" b="1" dirty="0">
                <a:latin typeface="Segoe UI"/>
                <a:ea typeface="Times New Roman"/>
                <a:cs typeface="Times New Roman"/>
              </a:rPr>
              <a:t>Format Video</a:t>
            </a:r>
            <a:r>
              <a:rPr lang="en-US" dirty="0">
                <a:latin typeface="Segoe UI"/>
                <a:ea typeface="Times New Roman"/>
                <a:cs typeface="Times New Roman"/>
              </a:rPr>
              <a:t> dialog box, click </a:t>
            </a:r>
            <a:r>
              <a:rPr lang="en-US" b="1" dirty="0">
                <a:latin typeface="Segoe UI"/>
                <a:ea typeface="Times New Roman"/>
                <a:cs typeface="Times New Roman"/>
              </a:rPr>
              <a:t>Size</a:t>
            </a:r>
            <a:r>
              <a:rPr lang="en-US" dirty="0">
                <a:latin typeface="Segoe UI"/>
                <a:ea typeface="Times New Roman"/>
                <a:cs typeface="Times New Roman"/>
              </a:rPr>
              <a:t> in the left pane, under </a:t>
            </a:r>
            <a:r>
              <a:rPr lang="en-US" b="1" dirty="0">
                <a:latin typeface="Segoe UI"/>
                <a:ea typeface="Times New Roman"/>
                <a:cs typeface="Times New Roman"/>
              </a:rPr>
              <a:t>Size and Rotate</a:t>
            </a:r>
            <a:r>
              <a:rPr lang="en-US" dirty="0">
                <a:latin typeface="Segoe UI"/>
                <a:ea typeface="Times New Roman"/>
                <a:cs typeface="Times New Roman"/>
              </a:rPr>
              <a:t> in the right pane set </a:t>
            </a:r>
            <a:r>
              <a:rPr lang="en-US" b="1" dirty="0">
                <a:latin typeface="Segoe UI"/>
                <a:ea typeface="Times New Roman"/>
                <a:cs typeface="Times New Roman"/>
              </a:rPr>
              <a:t>Height</a:t>
            </a:r>
            <a:r>
              <a:rPr lang="en-US" dirty="0">
                <a:latin typeface="Segoe UI"/>
                <a:ea typeface="Times New Roman"/>
                <a:cs typeface="Times New Roman"/>
              </a:rPr>
              <a:t> to </a:t>
            </a:r>
            <a:r>
              <a:rPr lang="en-US" b="1" dirty="0">
                <a:latin typeface="Segoe UI"/>
                <a:ea typeface="Times New Roman"/>
                <a:cs typeface="Times New Roman"/>
              </a:rPr>
              <a:t>2.24”</a:t>
            </a:r>
            <a:r>
              <a:rPr lang="en-US" dirty="0">
                <a:latin typeface="Segoe UI"/>
                <a:ea typeface="Times New Roman"/>
                <a:cs typeface="Times New Roman"/>
              </a:rPr>
              <a:t>, </a:t>
            </a:r>
            <a:r>
              <a:rPr lang="en-US" b="1" dirty="0">
                <a:latin typeface="Segoe UI"/>
                <a:ea typeface="Times New Roman"/>
                <a:cs typeface="Times New Roman"/>
              </a:rPr>
              <a:t>Width</a:t>
            </a:r>
            <a:r>
              <a:rPr lang="en-US" dirty="0">
                <a:latin typeface="Segoe UI"/>
                <a:ea typeface="Times New Roman"/>
                <a:cs typeface="Times New Roman"/>
              </a:rPr>
              <a:t> to </a:t>
            </a:r>
            <a:r>
              <a:rPr lang="en-US" b="1" dirty="0">
                <a:latin typeface="Segoe UI"/>
                <a:ea typeface="Times New Roman"/>
                <a:cs typeface="Times New Roman"/>
              </a:rPr>
              <a:t>4.01”</a:t>
            </a:r>
            <a:r>
              <a:rPr lang="en-US" dirty="0">
                <a:latin typeface="Segoe UI"/>
                <a:ea typeface="Times New Roman"/>
                <a:cs typeface="Times New Roman"/>
              </a:rPr>
              <a:t>,</a:t>
            </a:r>
            <a:r>
              <a:rPr lang="en-US" b="1" dirty="0">
                <a:latin typeface="Segoe UI"/>
                <a:ea typeface="Times New Roman"/>
                <a:cs typeface="Times New Roman"/>
              </a:rPr>
              <a:t> </a:t>
            </a:r>
            <a:r>
              <a:rPr lang="en-US" dirty="0">
                <a:latin typeface="Segoe UI"/>
                <a:ea typeface="Times New Roman"/>
                <a:cs typeface="Times New Roman"/>
              </a:rPr>
              <a:t>and</a:t>
            </a:r>
            <a:r>
              <a:rPr lang="en-US" b="1" dirty="0">
                <a:latin typeface="Segoe UI"/>
                <a:ea typeface="Times New Roman"/>
                <a:cs typeface="Times New Roman"/>
              </a:rPr>
              <a:t> Rotation </a:t>
            </a:r>
            <a:r>
              <a:rPr lang="en-US" dirty="0">
                <a:latin typeface="Segoe UI"/>
                <a:ea typeface="Times New Roman"/>
                <a:cs typeface="Times New Roman"/>
              </a:rPr>
              <a:t>to</a:t>
            </a:r>
            <a:r>
              <a:rPr lang="en-US" b="1" dirty="0">
                <a:latin typeface="Segoe UI"/>
                <a:ea typeface="Times New Roman"/>
                <a:cs typeface="Times New Roman"/>
              </a:rPr>
              <a:t> 3</a:t>
            </a:r>
            <a:r>
              <a:rPr lang="en-US" b="1" dirty="0">
                <a:ea typeface="Times New Roman"/>
                <a:cs typeface="Calibri"/>
              </a:rPr>
              <a:t>°</a:t>
            </a:r>
            <a:r>
              <a:rPr lang="en-US" dirty="0">
                <a:latin typeface="Segoe UI"/>
                <a:ea typeface="Times New Roman"/>
                <a:cs typeface="Times New Roman"/>
              </a:rPr>
              <a:t>.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/>
              <a:tabLst>
                <a:tab pos="465887" algn="l"/>
              </a:tabLst>
            </a:pPr>
            <a:r>
              <a:rPr lang="en-US" dirty="0">
                <a:latin typeface="Segoe UI"/>
                <a:ea typeface="Calibri"/>
                <a:cs typeface="Times New Roman"/>
              </a:rPr>
              <a:t>In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Format Video</a:t>
            </a:r>
            <a:r>
              <a:rPr lang="en-US" dirty="0">
                <a:latin typeface="Segoe UI"/>
                <a:ea typeface="Calibri"/>
                <a:cs typeface="Times New Roman"/>
              </a:rPr>
              <a:t> dialog, click </a:t>
            </a:r>
            <a:r>
              <a:rPr lang="en-US" b="1" dirty="0">
                <a:latin typeface="Segoe UI"/>
                <a:ea typeface="Calibri"/>
                <a:cs typeface="Times New Roman"/>
              </a:rPr>
              <a:t>Position</a:t>
            </a:r>
            <a:r>
              <a:rPr lang="en-US" dirty="0">
                <a:latin typeface="Segoe UI"/>
                <a:ea typeface="Calibri"/>
                <a:cs typeface="Times New Roman"/>
              </a:rPr>
              <a:t> in the left pane, under </a:t>
            </a:r>
            <a:r>
              <a:rPr lang="en-US" b="1" dirty="0">
                <a:latin typeface="Segoe UI"/>
                <a:ea typeface="Calibri"/>
                <a:cs typeface="Times New Roman"/>
              </a:rPr>
              <a:t>Position on Slide</a:t>
            </a:r>
            <a:r>
              <a:rPr lang="en-US" dirty="0">
                <a:latin typeface="Segoe UI"/>
                <a:ea typeface="Calibri"/>
                <a:cs typeface="Times New Roman"/>
              </a:rPr>
              <a:t> in the right pane, set </a:t>
            </a:r>
            <a:r>
              <a:rPr lang="en-US" b="1" dirty="0">
                <a:latin typeface="Segoe UI"/>
                <a:ea typeface="Calibri"/>
                <a:cs typeface="Times New Roman"/>
              </a:rPr>
              <a:t>Horizontal</a:t>
            </a:r>
            <a:r>
              <a:rPr lang="en-US" dirty="0">
                <a:latin typeface="Segoe UI"/>
                <a:ea typeface="Calibri"/>
                <a:cs typeface="Times New Roman"/>
              </a:rPr>
              <a:t> to </a:t>
            </a:r>
            <a:r>
              <a:rPr lang="en-US" b="1" dirty="0">
                <a:latin typeface="Segoe UI"/>
                <a:ea typeface="Calibri"/>
                <a:cs typeface="Times New Roman"/>
              </a:rPr>
              <a:t>2.85”</a:t>
            </a:r>
            <a:r>
              <a:rPr lang="en-US" dirty="0">
                <a:latin typeface="Segoe UI"/>
                <a:ea typeface="Calibri"/>
                <a:cs typeface="Times New Roman"/>
              </a:rPr>
              <a:t> and </a:t>
            </a:r>
            <a:r>
              <a:rPr lang="en-US" b="1" dirty="0">
                <a:latin typeface="Segoe UI"/>
                <a:ea typeface="Calibri"/>
                <a:cs typeface="Times New Roman"/>
              </a:rPr>
              <a:t>Vertical</a:t>
            </a:r>
            <a:r>
              <a:rPr lang="en-US" dirty="0">
                <a:latin typeface="Segoe UI"/>
                <a:ea typeface="Calibri"/>
                <a:cs typeface="Times New Roman"/>
              </a:rPr>
              <a:t> to </a:t>
            </a:r>
            <a:r>
              <a:rPr lang="en-US" b="1" dirty="0">
                <a:latin typeface="Segoe UI"/>
                <a:ea typeface="Calibri"/>
                <a:cs typeface="Times New Roman"/>
              </a:rPr>
              <a:t>1.02”</a:t>
            </a:r>
            <a:r>
              <a:rPr lang="en-US" dirty="0">
                <a:latin typeface="Segoe UI"/>
                <a:ea typeface="Calibri"/>
                <a:cs typeface="Times New Roman"/>
              </a:rPr>
              <a:t>.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/>
              <a:tabLst>
                <a:tab pos="465887" algn="l"/>
              </a:tabLst>
            </a:pPr>
            <a:r>
              <a:rPr lang="en-US" dirty="0">
                <a:latin typeface="Segoe UI"/>
                <a:ea typeface="Calibri"/>
                <a:cs typeface="Times New Roman"/>
              </a:rPr>
              <a:t>Close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Format Video</a:t>
            </a:r>
            <a:r>
              <a:rPr lang="en-US" dirty="0">
                <a:latin typeface="Segoe UI"/>
                <a:ea typeface="Calibri"/>
                <a:cs typeface="Times New Roman"/>
              </a:rPr>
              <a:t> dialog box.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/>
              <a:tabLst>
                <a:tab pos="465887" algn="l"/>
              </a:tabLst>
            </a:pPr>
            <a:r>
              <a:rPr lang="en-US" dirty="0">
                <a:latin typeface="Segoe UI"/>
                <a:ea typeface="Calibri"/>
                <a:cs typeface="Times New Roman"/>
              </a:rPr>
              <a:t>Select the video, click and drag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Yellow Adjustment Handle </a:t>
            </a:r>
            <a:r>
              <a:rPr lang="en-US" dirty="0">
                <a:latin typeface="Segoe UI"/>
                <a:ea typeface="Calibri"/>
                <a:cs typeface="Times New Roman"/>
              </a:rPr>
              <a:t>to boy’s head in middle of picture.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/>
              <a:tabLst>
                <a:tab pos="465887" algn="l"/>
              </a:tabLst>
            </a:pPr>
            <a:r>
              <a:rPr lang="en-US" dirty="0">
                <a:latin typeface="Segoe UI"/>
                <a:ea typeface="Calibri"/>
                <a:cs typeface="Times New Roman"/>
              </a:rPr>
              <a:t>With the video still selected, on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Animations</a:t>
            </a:r>
            <a:r>
              <a:rPr lang="en-US" dirty="0">
                <a:latin typeface="Segoe UI"/>
                <a:ea typeface="Calibri"/>
                <a:cs typeface="Times New Roman"/>
              </a:rPr>
              <a:t> tab, in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Animation</a:t>
            </a:r>
            <a:r>
              <a:rPr lang="en-US" dirty="0">
                <a:latin typeface="Segoe UI"/>
                <a:ea typeface="Calibri"/>
                <a:cs typeface="Times New Roman"/>
              </a:rPr>
              <a:t> group, select </a:t>
            </a:r>
            <a:r>
              <a:rPr lang="en-US" b="1" dirty="0">
                <a:latin typeface="Segoe UI"/>
                <a:ea typeface="Calibri"/>
                <a:cs typeface="Times New Roman"/>
              </a:rPr>
              <a:t>Play</a:t>
            </a:r>
            <a:r>
              <a:rPr lang="en-US" dirty="0">
                <a:latin typeface="Segoe UI"/>
                <a:ea typeface="Calibri"/>
                <a:cs typeface="Times New Roman"/>
              </a:rPr>
              <a:t>.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/>
              <a:tabLst>
                <a:tab pos="465887" algn="l"/>
              </a:tabLst>
            </a:pPr>
            <a:r>
              <a:rPr lang="en-US" dirty="0">
                <a:latin typeface="Segoe UI"/>
                <a:ea typeface="Calibri"/>
                <a:cs typeface="Times New Roman"/>
              </a:rPr>
              <a:t>Also on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Animations</a:t>
            </a:r>
            <a:r>
              <a:rPr lang="en-US" dirty="0">
                <a:latin typeface="Segoe UI"/>
                <a:ea typeface="Calibri"/>
                <a:cs typeface="Times New Roman"/>
              </a:rPr>
              <a:t> tab, in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Timing </a:t>
            </a:r>
            <a:r>
              <a:rPr lang="en-US" dirty="0">
                <a:latin typeface="Segoe UI"/>
                <a:ea typeface="Calibri"/>
                <a:cs typeface="Times New Roman"/>
              </a:rPr>
              <a:t>group, click the arrow to the right of </a:t>
            </a:r>
            <a:r>
              <a:rPr lang="en-US" b="1" dirty="0">
                <a:latin typeface="Segoe UI"/>
                <a:ea typeface="Calibri"/>
                <a:cs typeface="Times New Roman"/>
              </a:rPr>
              <a:t>Start</a:t>
            </a:r>
            <a:r>
              <a:rPr lang="en-US" dirty="0">
                <a:latin typeface="Segoe UI"/>
                <a:ea typeface="Calibri"/>
                <a:cs typeface="Times New Roman"/>
              </a:rPr>
              <a:t> and select </a:t>
            </a:r>
            <a:r>
              <a:rPr lang="en-US" b="1" dirty="0">
                <a:latin typeface="Segoe UI"/>
                <a:ea typeface="Calibri"/>
                <a:cs typeface="Times New Roman"/>
              </a:rPr>
              <a:t>With Previous</a:t>
            </a:r>
            <a:r>
              <a:rPr lang="en-US" dirty="0">
                <a:latin typeface="Segoe UI"/>
                <a:ea typeface="Calibri"/>
                <a:cs typeface="Times New Roman"/>
              </a:rPr>
              <a:t>.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/>
              <a:tabLst>
                <a:tab pos="465887" algn="l"/>
              </a:tabLst>
            </a:pP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On the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Animations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 tab, in the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Advanced Animation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 group, click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Add Animation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, select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Wipe.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/>
              <a:tabLst>
                <a:tab pos="465887" algn="l"/>
              </a:tabLst>
            </a:pPr>
            <a:r>
              <a:rPr lang="en-US" dirty="0">
                <a:latin typeface="Segoe UI"/>
                <a:ea typeface="Calibri"/>
                <a:cs typeface="Times New Roman"/>
              </a:rPr>
              <a:t>Also on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Animations</a:t>
            </a:r>
            <a:r>
              <a:rPr lang="en-US" dirty="0">
                <a:latin typeface="Segoe UI"/>
                <a:ea typeface="Calibri"/>
                <a:cs typeface="Times New Roman"/>
              </a:rPr>
              <a:t> tab, in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Timing </a:t>
            </a:r>
            <a:r>
              <a:rPr lang="en-US" dirty="0">
                <a:latin typeface="Segoe UI"/>
                <a:ea typeface="Calibri"/>
                <a:cs typeface="Times New Roman"/>
              </a:rPr>
              <a:t>group, click the arrow to the right of </a:t>
            </a:r>
            <a:r>
              <a:rPr lang="en-US" b="1" dirty="0">
                <a:latin typeface="Segoe UI"/>
                <a:ea typeface="Calibri"/>
                <a:cs typeface="Times New Roman"/>
              </a:rPr>
              <a:t>Start</a:t>
            </a:r>
            <a:r>
              <a:rPr lang="en-US" dirty="0">
                <a:latin typeface="Segoe UI"/>
                <a:ea typeface="Calibri"/>
                <a:cs typeface="Times New Roman"/>
              </a:rPr>
              <a:t>, select </a:t>
            </a:r>
            <a:r>
              <a:rPr lang="en-US" b="1" dirty="0">
                <a:latin typeface="Segoe UI"/>
                <a:ea typeface="Calibri"/>
                <a:cs typeface="Times New Roman"/>
              </a:rPr>
              <a:t>With </a:t>
            </a:r>
            <a:r>
              <a:rPr lang="en-US" b="1">
                <a:latin typeface="Segoe UI"/>
                <a:ea typeface="Calibri"/>
                <a:cs typeface="Times New Roman"/>
              </a:rPr>
              <a:t>Previous</a:t>
            </a:r>
            <a:r>
              <a:rPr lang="en-US">
                <a:solidFill>
                  <a:srgbClr val="000000"/>
                </a:solidFill>
                <a:latin typeface="Segoe UI"/>
                <a:ea typeface="Calibri"/>
                <a:cs typeface="Times New Roman"/>
              </a:rPr>
              <a:t>, </a:t>
            </a:r>
            <a:r>
              <a:rPr lang="en-US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and 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set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Duration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 to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01.00 seconds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.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/>
              <a:tabLst>
                <a:tab pos="465887" algn="l"/>
              </a:tabLst>
            </a:pPr>
            <a:r>
              <a:rPr lang="en-US" dirty="0">
                <a:latin typeface="Segoe UI"/>
                <a:ea typeface="Calibri"/>
                <a:cs typeface="Times New Roman"/>
              </a:rPr>
              <a:t>For the left video, on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Insert</a:t>
            </a:r>
            <a:r>
              <a:rPr lang="en-US" dirty="0">
                <a:latin typeface="Segoe UI"/>
                <a:ea typeface="Calibri"/>
                <a:cs typeface="Times New Roman"/>
              </a:rPr>
              <a:t> tab, in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Media</a:t>
            </a:r>
            <a:r>
              <a:rPr lang="en-US" dirty="0">
                <a:latin typeface="Segoe UI"/>
                <a:ea typeface="Calibri"/>
                <a:cs typeface="Times New Roman"/>
              </a:rPr>
              <a:t> group, click </a:t>
            </a:r>
            <a:r>
              <a:rPr lang="en-US" b="1" dirty="0">
                <a:latin typeface="Segoe UI"/>
                <a:ea typeface="Calibri"/>
                <a:cs typeface="Times New Roman"/>
              </a:rPr>
              <a:t>Video</a:t>
            </a:r>
            <a:r>
              <a:rPr lang="en-US" dirty="0">
                <a:latin typeface="Segoe UI"/>
                <a:ea typeface="Calibri"/>
                <a:cs typeface="Times New Roman"/>
              </a:rPr>
              <a:t>, and then click </a:t>
            </a:r>
            <a:r>
              <a:rPr lang="en-US" b="1" dirty="0">
                <a:latin typeface="Segoe UI"/>
                <a:ea typeface="Calibri"/>
                <a:cs typeface="Times New Roman"/>
              </a:rPr>
              <a:t>Video from file</a:t>
            </a:r>
            <a:r>
              <a:rPr lang="en-US" dirty="0">
                <a:latin typeface="Segoe UI"/>
                <a:ea typeface="Calibri"/>
                <a:cs typeface="Times New Roman"/>
              </a:rPr>
              <a:t>. 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/>
              <a:tabLst>
                <a:tab pos="465887" algn="l"/>
              </a:tabLst>
            </a:pPr>
            <a:r>
              <a:rPr lang="en-US" dirty="0">
                <a:latin typeface="Segoe UI"/>
                <a:ea typeface="Calibri"/>
                <a:cs typeface="Times New Roman"/>
              </a:rPr>
              <a:t>In the left pane of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Insert Video</a:t>
            </a:r>
            <a:r>
              <a:rPr lang="en-US" dirty="0">
                <a:latin typeface="Segoe UI"/>
                <a:ea typeface="Calibri"/>
                <a:cs typeface="Times New Roman"/>
              </a:rPr>
              <a:t> dialog box, click the drive or library that contains the video. In the right pane of the dialog box, click the video that you want and then click </a:t>
            </a:r>
            <a:r>
              <a:rPr lang="en-US" b="1" dirty="0">
                <a:latin typeface="Segoe UI"/>
                <a:ea typeface="Calibri"/>
                <a:cs typeface="Times New Roman"/>
              </a:rPr>
              <a:t>Insert</a:t>
            </a:r>
            <a:r>
              <a:rPr lang="en-US" dirty="0">
                <a:latin typeface="Segoe UI"/>
                <a:ea typeface="Calibri"/>
                <a:cs typeface="Times New Roman"/>
              </a:rPr>
              <a:t>.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/>
              <a:tabLst>
                <a:tab pos="465887" algn="l"/>
              </a:tabLst>
            </a:pPr>
            <a:r>
              <a:rPr lang="en-US" dirty="0">
                <a:latin typeface="Segoe UI"/>
                <a:ea typeface="Calibri"/>
                <a:cs typeface="Times New Roman"/>
              </a:rPr>
              <a:t>Under </a:t>
            </a:r>
            <a:r>
              <a:rPr lang="en-US" b="1" dirty="0">
                <a:latin typeface="Segoe UI"/>
                <a:ea typeface="Calibri"/>
                <a:cs typeface="Times New Roman"/>
              </a:rPr>
              <a:t>Video Tools</a:t>
            </a:r>
            <a:r>
              <a:rPr lang="en-US" dirty="0">
                <a:latin typeface="Segoe UI"/>
                <a:ea typeface="Calibri"/>
                <a:cs typeface="Times New Roman"/>
              </a:rPr>
              <a:t>, on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Format</a:t>
            </a:r>
            <a:r>
              <a:rPr lang="en-US" dirty="0">
                <a:latin typeface="Segoe UI"/>
                <a:ea typeface="Calibri"/>
                <a:cs typeface="Times New Roman"/>
              </a:rPr>
              <a:t> tab, in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Video Styles</a:t>
            </a:r>
            <a:r>
              <a:rPr lang="en-US" dirty="0">
                <a:latin typeface="Segoe UI"/>
                <a:ea typeface="Calibri"/>
                <a:cs typeface="Times New Roman"/>
              </a:rPr>
              <a:t> group, click the arrow to the right of </a:t>
            </a:r>
            <a:r>
              <a:rPr lang="en-US" b="1" dirty="0">
                <a:latin typeface="Segoe UI"/>
                <a:ea typeface="Calibri"/>
                <a:cs typeface="Times New Roman"/>
              </a:rPr>
              <a:t>Video Shape</a:t>
            </a:r>
            <a:r>
              <a:rPr lang="en-US" dirty="0">
                <a:latin typeface="Segoe UI"/>
                <a:ea typeface="Calibri"/>
                <a:cs typeface="Times New Roman"/>
              </a:rPr>
              <a:t>, under</a:t>
            </a:r>
            <a:r>
              <a:rPr lang="en-US" b="1" dirty="0">
                <a:latin typeface="Segoe UI"/>
                <a:ea typeface="Calibri"/>
                <a:cs typeface="Times New Roman"/>
              </a:rPr>
              <a:t> Callouts</a:t>
            </a:r>
            <a:r>
              <a:rPr lang="en-US" dirty="0">
                <a:latin typeface="Segoe UI"/>
                <a:ea typeface="Calibri"/>
                <a:cs typeface="Times New Roman"/>
              </a:rPr>
              <a:t>, select </a:t>
            </a:r>
            <a:r>
              <a:rPr lang="en-US" b="1" dirty="0">
                <a:latin typeface="Segoe UI"/>
                <a:ea typeface="Calibri"/>
                <a:cs typeface="Times New Roman"/>
              </a:rPr>
              <a:t>Cloud Callout</a:t>
            </a:r>
            <a:r>
              <a:rPr lang="en-US" dirty="0">
                <a:latin typeface="Segoe UI"/>
                <a:ea typeface="Calibri"/>
                <a:cs typeface="Times New Roman"/>
              </a:rPr>
              <a:t> (first row, fourth option from left).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/>
              <a:tabLst>
                <a:tab pos="465887" algn="l"/>
              </a:tabLst>
            </a:pPr>
            <a:r>
              <a:rPr lang="en-US" dirty="0">
                <a:latin typeface="Segoe UI"/>
                <a:ea typeface="Calibri"/>
                <a:cs typeface="Times New Roman"/>
              </a:rPr>
              <a:t>Under </a:t>
            </a:r>
            <a:r>
              <a:rPr lang="en-US" b="1" dirty="0">
                <a:latin typeface="Segoe UI"/>
                <a:ea typeface="Calibri"/>
                <a:cs typeface="Times New Roman"/>
              </a:rPr>
              <a:t>Video Tools</a:t>
            </a:r>
            <a:r>
              <a:rPr lang="en-US" dirty="0">
                <a:latin typeface="Segoe UI"/>
                <a:ea typeface="Calibri"/>
                <a:cs typeface="Times New Roman"/>
              </a:rPr>
              <a:t>, on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Format</a:t>
            </a:r>
            <a:r>
              <a:rPr lang="en-US" dirty="0">
                <a:latin typeface="Segoe UI"/>
                <a:ea typeface="Calibri"/>
                <a:cs typeface="Times New Roman"/>
              </a:rPr>
              <a:t> tab, in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Video Styles</a:t>
            </a:r>
            <a:r>
              <a:rPr lang="en-US" dirty="0">
                <a:latin typeface="Segoe UI"/>
                <a:ea typeface="Calibri"/>
                <a:cs typeface="Times New Roman"/>
              </a:rPr>
              <a:t> group, click the arrow in the bottom right corner to launch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Format Video</a:t>
            </a:r>
            <a:r>
              <a:rPr lang="en-US" dirty="0">
                <a:latin typeface="Segoe UI"/>
                <a:ea typeface="Calibri"/>
                <a:cs typeface="Times New Roman"/>
              </a:rPr>
              <a:t> dialog box.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/>
              <a:tabLst>
                <a:tab pos="465887" algn="l"/>
              </a:tabLst>
            </a:pPr>
            <a:r>
              <a:rPr lang="en-US" dirty="0">
                <a:latin typeface="Segoe UI"/>
                <a:ea typeface="Calibri"/>
                <a:cs typeface="Times New Roman"/>
              </a:rPr>
              <a:t>In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Format Video</a:t>
            </a:r>
            <a:r>
              <a:rPr lang="en-US" dirty="0">
                <a:latin typeface="Segoe UI"/>
                <a:ea typeface="Calibri"/>
                <a:cs typeface="Times New Roman"/>
              </a:rPr>
              <a:t> dialog, click </a:t>
            </a:r>
            <a:r>
              <a:rPr lang="en-US" b="1" dirty="0">
                <a:latin typeface="Segoe UI"/>
                <a:ea typeface="Calibri"/>
                <a:cs typeface="Times New Roman"/>
              </a:rPr>
              <a:t>Border Color</a:t>
            </a:r>
            <a:r>
              <a:rPr lang="en-US" dirty="0">
                <a:latin typeface="Segoe UI"/>
                <a:ea typeface="Calibri"/>
                <a:cs typeface="Times New Roman"/>
              </a:rPr>
              <a:t> in the left pane, under </a:t>
            </a:r>
            <a:r>
              <a:rPr lang="en-US" b="1" dirty="0">
                <a:latin typeface="Segoe UI"/>
                <a:ea typeface="Calibri"/>
                <a:cs typeface="Times New Roman"/>
              </a:rPr>
              <a:t>Border Color</a:t>
            </a:r>
            <a:r>
              <a:rPr lang="en-US" dirty="0">
                <a:latin typeface="Segoe UI"/>
                <a:ea typeface="Calibri"/>
                <a:cs typeface="Times New Roman"/>
              </a:rPr>
              <a:t> in the right pane click </a:t>
            </a:r>
            <a:r>
              <a:rPr lang="en-US" b="1" dirty="0">
                <a:latin typeface="Segoe UI"/>
                <a:ea typeface="Calibri"/>
                <a:cs typeface="Times New Roman"/>
              </a:rPr>
              <a:t>Gradient Line</a:t>
            </a:r>
            <a:r>
              <a:rPr lang="en-US" dirty="0">
                <a:latin typeface="Segoe UI"/>
                <a:ea typeface="Calibri"/>
                <a:cs typeface="Times New Roman"/>
              </a:rPr>
              <a:t>. 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/>
              <a:tabLst>
                <a:tab pos="465887" algn="l"/>
              </a:tabLst>
            </a:pP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Under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Gradient stops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, click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Add gradient stop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 or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Remove gradient stop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 until three stops appear on the slider. Customize the gradient stops as follows:</a:t>
            </a:r>
            <a:endParaRPr lang="en-US" dirty="0">
              <a:ea typeface="Calibri"/>
              <a:cs typeface="Times New Roman"/>
            </a:endParaRPr>
          </a:p>
          <a:p>
            <a:pPr marL="757066" lvl="1" indent="-291179">
              <a:lnSpc>
                <a:spcPct val="115000"/>
              </a:lnSpc>
              <a:spcBef>
                <a:spcPts val="611"/>
              </a:spcBef>
              <a:buFont typeface="+mj-lt"/>
              <a:buAutoNum type="alphaLcPeriod"/>
            </a:pP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Select the first stop on the slider, and then do the following:</a:t>
            </a:r>
            <a:endParaRPr lang="en-US" dirty="0">
              <a:ea typeface="Calibri"/>
              <a:cs typeface="Times New Roman"/>
            </a:endParaRPr>
          </a:p>
          <a:p>
            <a:pPr marL="1164717" lvl="2" indent="-232943">
              <a:lnSpc>
                <a:spcPct val="115000"/>
              </a:lnSpc>
              <a:spcBef>
                <a:spcPts val="611"/>
              </a:spcBef>
              <a:buFont typeface="+mj-lt"/>
              <a:buAutoNum type="romanLcPeriod"/>
            </a:pP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In the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0%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.</a:t>
            </a:r>
            <a:endParaRPr lang="en-US" dirty="0">
              <a:ea typeface="Calibri"/>
              <a:cs typeface="Times New Roman"/>
            </a:endParaRPr>
          </a:p>
          <a:p>
            <a:pPr marL="1164717" lvl="2" indent="-232943">
              <a:lnSpc>
                <a:spcPct val="115000"/>
              </a:lnSpc>
              <a:spcBef>
                <a:spcPts val="611"/>
              </a:spcBef>
              <a:buFont typeface="+mj-lt"/>
              <a:buAutoNum type="romanLcPeriod"/>
            </a:pP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Color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select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 Blue, Accent 1, Lighter 40% 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(fourth row, fifth option from the left).</a:t>
            </a:r>
            <a:endParaRPr lang="en-US" dirty="0">
              <a:ea typeface="Calibri"/>
              <a:cs typeface="Times New Roman"/>
            </a:endParaRPr>
          </a:p>
          <a:p>
            <a:pPr marL="757066" lvl="1" indent="-291179">
              <a:lnSpc>
                <a:spcPct val="115000"/>
              </a:lnSpc>
              <a:spcBef>
                <a:spcPts val="611"/>
              </a:spcBef>
              <a:buFont typeface="+mj-lt"/>
              <a:buAutoNum type="alphaLcPeriod"/>
            </a:pP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Select the second stop on the list, and then do the following: </a:t>
            </a:r>
            <a:endParaRPr lang="en-US" dirty="0">
              <a:ea typeface="Calibri"/>
              <a:cs typeface="Times New Roman"/>
            </a:endParaRPr>
          </a:p>
          <a:p>
            <a:pPr marL="1164717" lvl="2" indent="-232943">
              <a:lnSpc>
                <a:spcPct val="115000"/>
              </a:lnSpc>
              <a:spcBef>
                <a:spcPts val="611"/>
              </a:spcBef>
              <a:buFont typeface="+mj-lt"/>
              <a:buAutoNum type="romanLcPeriod"/>
            </a:pP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In the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50%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.</a:t>
            </a:r>
            <a:endParaRPr lang="en-US" dirty="0">
              <a:ea typeface="Calibri"/>
              <a:cs typeface="Times New Roman"/>
            </a:endParaRPr>
          </a:p>
          <a:p>
            <a:pPr marL="1164717" lvl="2" indent="-232943">
              <a:lnSpc>
                <a:spcPct val="115000"/>
              </a:lnSpc>
              <a:spcBef>
                <a:spcPts val="611"/>
              </a:spcBef>
              <a:buFont typeface="+mj-lt"/>
              <a:buAutoNum type="romanLcPeriod"/>
            </a:pP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Color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select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Blue Accent 1, Lighter 60% 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(third row, fifth option from the left).</a:t>
            </a:r>
            <a:endParaRPr lang="en-US" dirty="0">
              <a:ea typeface="Calibri"/>
              <a:cs typeface="Times New Roman"/>
            </a:endParaRPr>
          </a:p>
          <a:p>
            <a:pPr marL="757066" lvl="1" indent="-291179">
              <a:lnSpc>
                <a:spcPct val="115000"/>
              </a:lnSpc>
              <a:spcBef>
                <a:spcPts val="611"/>
              </a:spcBef>
              <a:buFont typeface="+mj-lt"/>
              <a:buAutoNum type="alphaLcPeriod"/>
            </a:pP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Select the last stop on the list, and then do the following: </a:t>
            </a:r>
            <a:endParaRPr lang="en-US" dirty="0">
              <a:ea typeface="Calibri"/>
              <a:cs typeface="Times New Roman"/>
            </a:endParaRPr>
          </a:p>
          <a:p>
            <a:pPr marL="1164717" lvl="2" indent="-232943">
              <a:lnSpc>
                <a:spcPct val="115000"/>
              </a:lnSpc>
              <a:spcBef>
                <a:spcPts val="611"/>
              </a:spcBef>
              <a:buFont typeface="+mj-lt"/>
              <a:buAutoNum type="romanLcPeriod"/>
            </a:pP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In the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100%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.</a:t>
            </a:r>
            <a:endParaRPr lang="en-US" dirty="0">
              <a:ea typeface="Calibri"/>
              <a:cs typeface="Times New Roman"/>
            </a:endParaRPr>
          </a:p>
          <a:p>
            <a:pPr marL="1164717" lvl="2" indent="-232943">
              <a:lnSpc>
                <a:spcPct val="115000"/>
              </a:lnSpc>
              <a:spcBef>
                <a:spcPts val="611"/>
              </a:spcBef>
              <a:buFont typeface="+mj-lt"/>
              <a:buAutoNum type="romanLcPeriod"/>
            </a:pP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Color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select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White Background 1 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(first row, first option from the left).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/>
              <a:tabLst>
                <a:tab pos="465887" algn="l"/>
              </a:tabLst>
            </a:pPr>
            <a:r>
              <a:rPr lang="en-US" dirty="0">
                <a:latin typeface="Segoe UI"/>
                <a:ea typeface="Calibri"/>
                <a:cs typeface="Times New Roman"/>
              </a:rPr>
              <a:t>Also in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Format Video</a:t>
            </a:r>
            <a:r>
              <a:rPr lang="en-US" dirty="0">
                <a:latin typeface="Segoe UI"/>
                <a:ea typeface="Calibri"/>
                <a:cs typeface="Times New Roman"/>
              </a:rPr>
              <a:t> dialog, click </a:t>
            </a:r>
            <a:r>
              <a:rPr lang="en-US" b="1" dirty="0">
                <a:latin typeface="Segoe UI"/>
                <a:ea typeface="Calibri"/>
                <a:cs typeface="Times New Roman"/>
              </a:rPr>
              <a:t>Border Style </a:t>
            </a:r>
            <a:r>
              <a:rPr lang="en-US" dirty="0">
                <a:latin typeface="Segoe UI"/>
                <a:ea typeface="Calibri"/>
                <a:cs typeface="Times New Roman"/>
              </a:rPr>
              <a:t>in the left pane, under </a:t>
            </a:r>
            <a:r>
              <a:rPr lang="en-US" b="1" dirty="0">
                <a:latin typeface="Segoe UI"/>
                <a:ea typeface="Calibri"/>
                <a:cs typeface="Times New Roman"/>
              </a:rPr>
              <a:t>Border Style</a:t>
            </a:r>
            <a:r>
              <a:rPr lang="en-US" dirty="0">
                <a:latin typeface="Segoe UI"/>
                <a:ea typeface="Calibri"/>
                <a:cs typeface="Times New Roman"/>
              </a:rPr>
              <a:t> in the right pane, set </a:t>
            </a:r>
            <a:r>
              <a:rPr lang="en-US" b="1" dirty="0">
                <a:latin typeface="Segoe UI"/>
                <a:ea typeface="Calibri"/>
                <a:cs typeface="Times New Roman"/>
              </a:rPr>
              <a:t>Width</a:t>
            </a:r>
            <a:r>
              <a:rPr lang="en-US" dirty="0">
                <a:latin typeface="Segoe UI"/>
                <a:ea typeface="Calibri"/>
                <a:cs typeface="Times New Roman"/>
              </a:rPr>
              <a:t> to </a:t>
            </a:r>
            <a:r>
              <a:rPr lang="en-US" b="1" dirty="0">
                <a:latin typeface="Segoe UI"/>
                <a:ea typeface="Calibri"/>
                <a:cs typeface="Times New Roman"/>
              </a:rPr>
              <a:t>1.25 pt.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/>
              <a:tabLst>
                <a:tab pos="465887" algn="l"/>
              </a:tabLst>
            </a:pPr>
            <a:r>
              <a:rPr lang="en-US" dirty="0">
                <a:latin typeface="Segoe UI"/>
                <a:ea typeface="Calibri"/>
                <a:cs typeface="Times New Roman"/>
              </a:rPr>
              <a:t>Then in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Format Video</a:t>
            </a:r>
            <a:r>
              <a:rPr lang="en-US" dirty="0">
                <a:latin typeface="Segoe UI"/>
                <a:ea typeface="Calibri"/>
                <a:cs typeface="Times New Roman"/>
              </a:rPr>
              <a:t> dialog, click </a:t>
            </a:r>
            <a:r>
              <a:rPr lang="en-US" b="1" dirty="0">
                <a:latin typeface="Segoe UI"/>
                <a:ea typeface="Calibri"/>
                <a:cs typeface="Times New Roman"/>
              </a:rPr>
              <a:t>Shadow</a:t>
            </a:r>
            <a:r>
              <a:rPr lang="en-US" dirty="0">
                <a:latin typeface="Segoe UI"/>
                <a:ea typeface="Calibri"/>
                <a:cs typeface="Times New Roman"/>
              </a:rPr>
              <a:t> in the left pane, under </a:t>
            </a:r>
            <a:r>
              <a:rPr lang="en-US" b="1" dirty="0">
                <a:latin typeface="Segoe UI"/>
                <a:ea typeface="Calibri"/>
                <a:cs typeface="Times New Roman"/>
              </a:rPr>
              <a:t>Shadow</a:t>
            </a:r>
            <a:r>
              <a:rPr lang="en-US" dirty="0">
                <a:latin typeface="Segoe UI"/>
                <a:ea typeface="Calibri"/>
                <a:cs typeface="Times New Roman"/>
              </a:rPr>
              <a:t> in the right pane, click the arrow next to </a:t>
            </a:r>
            <a:r>
              <a:rPr lang="en-US" b="1" dirty="0">
                <a:latin typeface="Segoe UI"/>
                <a:ea typeface="Calibri"/>
                <a:cs typeface="Times New Roman"/>
              </a:rPr>
              <a:t>Presets</a:t>
            </a:r>
            <a:r>
              <a:rPr lang="en-US" dirty="0">
                <a:latin typeface="Segoe UI"/>
                <a:ea typeface="Calibri"/>
                <a:cs typeface="Times New Roman"/>
              </a:rPr>
              <a:t> and select </a:t>
            </a:r>
            <a:r>
              <a:rPr lang="en-US" b="1" dirty="0">
                <a:latin typeface="Segoe UI"/>
                <a:ea typeface="Calibri"/>
                <a:cs typeface="Times New Roman"/>
              </a:rPr>
              <a:t>Offset Diagonal Bottom Right</a:t>
            </a:r>
            <a:r>
              <a:rPr lang="en-US" dirty="0">
                <a:latin typeface="Segoe UI"/>
                <a:ea typeface="Calibri"/>
                <a:cs typeface="Times New Roman"/>
              </a:rPr>
              <a:t> (under Outer, first row, first option from left). Then set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Blur</a:t>
            </a:r>
            <a:r>
              <a:rPr lang="en-US" dirty="0">
                <a:latin typeface="Segoe UI"/>
                <a:ea typeface="Calibri"/>
                <a:cs typeface="Times New Roman"/>
              </a:rPr>
              <a:t> to </a:t>
            </a:r>
            <a:r>
              <a:rPr lang="en-US" b="1" dirty="0">
                <a:latin typeface="Segoe UI"/>
                <a:ea typeface="Calibri"/>
                <a:cs typeface="Times New Roman"/>
              </a:rPr>
              <a:t>15 pt.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/>
              <a:tabLst>
                <a:tab pos="465887" algn="l"/>
              </a:tabLst>
            </a:pPr>
            <a:r>
              <a:rPr lang="en-US" dirty="0">
                <a:latin typeface="Segoe UI"/>
                <a:ea typeface="Times New Roman"/>
                <a:cs typeface="Times New Roman"/>
              </a:rPr>
              <a:t>In the </a:t>
            </a:r>
            <a:r>
              <a:rPr lang="en-US" b="1" dirty="0">
                <a:latin typeface="Segoe UI"/>
                <a:ea typeface="Times New Roman"/>
                <a:cs typeface="Times New Roman"/>
              </a:rPr>
              <a:t>Format Video</a:t>
            </a:r>
            <a:r>
              <a:rPr lang="en-US" dirty="0">
                <a:latin typeface="Segoe UI"/>
                <a:ea typeface="Times New Roman"/>
                <a:cs typeface="Times New Roman"/>
              </a:rPr>
              <a:t> dialog box, click </a:t>
            </a:r>
            <a:r>
              <a:rPr lang="en-US" b="1" dirty="0">
                <a:latin typeface="Segoe UI"/>
                <a:ea typeface="Times New Roman"/>
                <a:cs typeface="Times New Roman"/>
              </a:rPr>
              <a:t>Size</a:t>
            </a:r>
            <a:r>
              <a:rPr lang="en-US" dirty="0">
                <a:latin typeface="Segoe UI"/>
                <a:ea typeface="Times New Roman"/>
                <a:cs typeface="Times New Roman"/>
              </a:rPr>
              <a:t> in the left pane, under </a:t>
            </a:r>
            <a:r>
              <a:rPr lang="en-US" b="1" dirty="0">
                <a:latin typeface="Segoe UI"/>
                <a:ea typeface="Times New Roman"/>
                <a:cs typeface="Times New Roman"/>
              </a:rPr>
              <a:t>Size and Rotate</a:t>
            </a:r>
            <a:r>
              <a:rPr lang="en-US" dirty="0">
                <a:latin typeface="Segoe UI"/>
                <a:ea typeface="Times New Roman"/>
                <a:cs typeface="Times New Roman"/>
              </a:rPr>
              <a:t> in the right pane set </a:t>
            </a:r>
            <a:r>
              <a:rPr lang="en-US" b="1" dirty="0">
                <a:latin typeface="Segoe UI"/>
                <a:ea typeface="Times New Roman"/>
                <a:cs typeface="Times New Roman"/>
              </a:rPr>
              <a:t>Height</a:t>
            </a:r>
            <a:r>
              <a:rPr lang="en-US" dirty="0">
                <a:latin typeface="Segoe UI"/>
                <a:ea typeface="Times New Roman"/>
                <a:cs typeface="Times New Roman"/>
              </a:rPr>
              <a:t> to </a:t>
            </a:r>
            <a:r>
              <a:rPr lang="en-US" b="1" dirty="0">
                <a:latin typeface="Segoe UI"/>
                <a:ea typeface="Times New Roman"/>
                <a:cs typeface="Times New Roman"/>
              </a:rPr>
              <a:t>2.16”</a:t>
            </a:r>
            <a:r>
              <a:rPr lang="en-US" dirty="0">
                <a:latin typeface="Segoe UI"/>
                <a:ea typeface="Times New Roman"/>
                <a:cs typeface="Times New Roman"/>
              </a:rPr>
              <a:t> </a:t>
            </a:r>
            <a:r>
              <a:rPr lang="en-US" b="1" dirty="0">
                <a:latin typeface="Segoe UI"/>
                <a:ea typeface="Times New Roman"/>
                <a:cs typeface="Times New Roman"/>
              </a:rPr>
              <a:t>Width</a:t>
            </a:r>
            <a:r>
              <a:rPr lang="en-US" dirty="0">
                <a:latin typeface="Segoe UI"/>
                <a:ea typeface="Times New Roman"/>
                <a:cs typeface="Times New Roman"/>
              </a:rPr>
              <a:t> to </a:t>
            </a:r>
            <a:r>
              <a:rPr lang="en-US" b="1" dirty="0">
                <a:latin typeface="Segoe UI"/>
                <a:ea typeface="Times New Roman"/>
                <a:cs typeface="Times New Roman"/>
              </a:rPr>
              <a:t>3.96”</a:t>
            </a:r>
            <a:r>
              <a:rPr lang="en-US" dirty="0">
                <a:latin typeface="Segoe UI"/>
                <a:ea typeface="Times New Roman"/>
                <a:cs typeface="Times New Roman"/>
              </a:rPr>
              <a:t>.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/>
              <a:tabLst>
                <a:tab pos="465887" algn="l"/>
              </a:tabLst>
            </a:pPr>
            <a:r>
              <a:rPr lang="en-US" dirty="0">
                <a:latin typeface="Segoe UI"/>
                <a:ea typeface="Calibri"/>
                <a:cs typeface="Times New Roman"/>
              </a:rPr>
              <a:t>In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Format Video</a:t>
            </a:r>
            <a:r>
              <a:rPr lang="en-US" dirty="0">
                <a:latin typeface="Segoe UI"/>
                <a:ea typeface="Calibri"/>
                <a:cs typeface="Times New Roman"/>
              </a:rPr>
              <a:t> dialog, click </a:t>
            </a:r>
            <a:r>
              <a:rPr lang="en-US" b="1" dirty="0">
                <a:latin typeface="Segoe UI"/>
                <a:ea typeface="Calibri"/>
                <a:cs typeface="Times New Roman"/>
              </a:rPr>
              <a:t>Position</a:t>
            </a:r>
            <a:r>
              <a:rPr lang="en-US" dirty="0">
                <a:latin typeface="Segoe UI"/>
                <a:ea typeface="Calibri"/>
                <a:cs typeface="Times New Roman"/>
              </a:rPr>
              <a:t> in the left pane, under </a:t>
            </a:r>
            <a:r>
              <a:rPr lang="en-US" b="1" dirty="0">
                <a:latin typeface="Segoe UI"/>
                <a:ea typeface="Calibri"/>
                <a:cs typeface="Times New Roman"/>
              </a:rPr>
              <a:t>Position on Slide</a:t>
            </a:r>
            <a:r>
              <a:rPr lang="en-US" dirty="0">
                <a:latin typeface="Segoe UI"/>
                <a:ea typeface="Calibri"/>
                <a:cs typeface="Times New Roman"/>
              </a:rPr>
              <a:t> in the right pane, set </a:t>
            </a:r>
            <a:r>
              <a:rPr lang="en-US" b="1" dirty="0">
                <a:latin typeface="Segoe UI"/>
                <a:ea typeface="Calibri"/>
                <a:cs typeface="Times New Roman"/>
              </a:rPr>
              <a:t>Horizontal</a:t>
            </a:r>
            <a:r>
              <a:rPr lang="en-US" dirty="0">
                <a:latin typeface="Segoe UI"/>
                <a:ea typeface="Calibri"/>
                <a:cs typeface="Times New Roman"/>
              </a:rPr>
              <a:t> to </a:t>
            </a:r>
            <a:r>
              <a:rPr lang="en-US" b="1" dirty="0">
                <a:latin typeface="Segoe UI"/>
                <a:ea typeface="Calibri"/>
                <a:cs typeface="Times New Roman"/>
              </a:rPr>
              <a:t>0.03”</a:t>
            </a:r>
            <a:r>
              <a:rPr lang="en-US" dirty="0">
                <a:latin typeface="Segoe UI"/>
                <a:ea typeface="Calibri"/>
                <a:cs typeface="Times New Roman"/>
              </a:rPr>
              <a:t> and </a:t>
            </a:r>
            <a:r>
              <a:rPr lang="en-US" b="1" dirty="0">
                <a:latin typeface="Segoe UI"/>
                <a:ea typeface="Calibri"/>
                <a:cs typeface="Times New Roman"/>
              </a:rPr>
              <a:t>Vertical</a:t>
            </a:r>
            <a:r>
              <a:rPr lang="en-US" dirty="0">
                <a:latin typeface="Segoe UI"/>
                <a:ea typeface="Calibri"/>
                <a:cs typeface="Times New Roman"/>
              </a:rPr>
              <a:t> to </a:t>
            </a:r>
            <a:r>
              <a:rPr lang="en-US" b="1" dirty="0">
                <a:latin typeface="Segoe UI"/>
                <a:ea typeface="Calibri"/>
                <a:cs typeface="Times New Roman"/>
              </a:rPr>
              <a:t>0.2”</a:t>
            </a:r>
            <a:r>
              <a:rPr lang="en-US" dirty="0">
                <a:latin typeface="Segoe UI"/>
                <a:ea typeface="Calibri"/>
                <a:cs typeface="Times New Roman"/>
              </a:rPr>
              <a:t>.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/>
              <a:tabLst>
                <a:tab pos="465887" algn="l"/>
              </a:tabLst>
            </a:pPr>
            <a:r>
              <a:rPr lang="en-US" dirty="0">
                <a:latin typeface="Segoe UI"/>
                <a:ea typeface="Calibri"/>
                <a:cs typeface="Times New Roman"/>
              </a:rPr>
              <a:t>Close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Format Video</a:t>
            </a:r>
            <a:r>
              <a:rPr lang="en-US" dirty="0">
                <a:latin typeface="Segoe UI"/>
                <a:ea typeface="Calibri"/>
                <a:cs typeface="Times New Roman"/>
              </a:rPr>
              <a:t> dialog box.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/>
              <a:tabLst>
                <a:tab pos="465887" algn="l"/>
              </a:tabLst>
            </a:pPr>
            <a:r>
              <a:rPr lang="en-US" dirty="0">
                <a:latin typeface="Segoe UI"/>
                <a:ea typeface="Calibri"/>
                <a:cs typeface="Times New Roman"/>
              </a:rPr>
              <a:t>Select the video, click and drag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Yellow Adjustment Handle </a:t>
            </a:r>
            <a:r>
              <a:rPr lang="en-US" dirty="0">
                <a:latin typeface="Segoe UI"/>
                <a:ea typeface="Calibri"/>
                <a:cs typeface="Times New Roman"/>
              </a:rPr>
              <a:t>to child’s head on left of picture.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/>
              <a:tabLst>
                <a:tab pos="465887" algn="l"/>
              </a:tabLst>
            </a:pPr>
            <a:r>
              <a:rPr lang="en-US" dirty="0">
                <a:latin typeface="Segoe UI"/>
                <a:ea typeface="Calibri"/>
                <a:cs typeface="Times New Roman"/>
              </a:rPr>
              <a:t>On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Animations</a:t>
            </a:r>
            <a:r>
              <a:rPr lang="en-US" dirty="0">
                <a:latin typeface="Segoe UI"/>
                <a:ea typeface="Calibri"/>
                <a:cs typeface="Times New Roman"/>
              </a:rPr>
              <a:t> tab, in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Animation</a:t>
            </a:r>
            <a:r>
              <a:rPr lang="en-US" dirty="0">
                <a:latin typeface="Segoe UI"/>
                <a:ea typeface="Calibri"/>
                <a:cs typeface="Times New Roman"/>
              </a:rPr>
              <a:t> group, select </a:t>
            </a:r>
            <a:r>
              <a:rPr lang="en-US" b="1" dirty="0">
                <a:latin typeface="Segoe UI"/>
                <a:ea typeface="Calibri"/>
                <a:cs typeface="Times New Roman"/>
              </a:rPr>
              <a:t>Play</a:t>
            </a:r>
            <a:r>
              <a:rPr lang="en-US" dirty="0">
                <a:latin typeface="Segoe UI"/>
                <a:ea typeface="Calibri"/>
                <a:cs typeface="Times New Roman"/>
              </a:rPr>
              <a:t>.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/>
              <a:tabLst>
                <a:tab pos="465887" algn="l"/>
              </a:tabLst>
            </a:pPr>
            <a:r>
              <a:rPr lang="en-US" dirty="0">
                <a:latin typeface="Segoe UI"/>
                <a:ea typeface="Calibri"/>
                <a:cs typeface="Times New Roman"/>
              </a:rPr>
              <a:t>Also on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Animations</a:t>
            </a:r>
            <a:r>
              <a:rPr lang="en-US" dirty="0">
                <a:latin typeface="Segoe UI"/>
                <a:ea typeface="Calibri"/>
                <a:cs typeface="Times New Roman"/>
              </a:rPr>
              <a:t> tab, in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Timing </a:t>
            </a:r>
            <a:r>
              <a:rPr lang="en-US" dirty="0">
                <a:latin typeface="Segoe UI"/>
                <a:ea typeface="Calibri"/>
                <a:cs typeface="Times New Roman"/>
              </a:rPr>
              <a:t>group, click the arrow to the right of </a:t>
            </a:r>
            <a:r>
              <a:rPr lang="en-US" b="1" dirty="0">
                <a:latin typeface="Segoe UI"/>
                <a:ea typeface="Calibri"/>
                <a:cs typeface="Times New Roman"/>
              </a:rPr>
              <a:t>Start</a:t>
            </a:r>
            <a:r>
              <a:rPr lang="en-US" dirty="0">
                <a:latin typeface="Segoe UI"/>
                <a:ea typeface="Calibri"/>
                <a:cs typeface="Times New Roman"/>
              </a:rPr>
              <a:t> and select </a:t>
            </a:r>
            <a:r>
              <a:rPr lang="en-US" b="1" dirty="0">
                <a:latin typeface="Segoe UI"/>
                <a:ea typeface="Calibri"/>
                <a:cs typeface="Times New Roman"/>
              </a:rPr>
              <a:t>With Previous</a:t>
            </a:r>
            <a:r>
              <a:rPr lang="en-US" dirty="0">
                <a:latin typeface="Segoe UI"/>
                <a:ea typeface="Calibri"/>
                <a:cs typeface="Times New Roman"/>
              </a:rPr>
              <a:t>.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/>
              <a:tabLst>
                <a:tab pos="465887" algn="l"/>
              </a:tabLst>
            </a:pP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On the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Animations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 tab, in the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Advanced Animation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 group, click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Add Animation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, select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Wipe.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/>
              <a:tabLst>
                <a:tab pos="465887" algn="l"/>
              </a:tabLst>
            </a:pPr>
            <a:r>
              <a:rPr lang="en-US" dirty="0">
                <a:latin typeface="Segoe UI"/>
                <a:ea typeface="Calibri"/>
                <a:cs typeface="Times New Roman"/>
              </a:rPr>
              <a:t>Also on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Animations</a:t>
            </a:r>
            <a:r>
              <a:rPr lang="en-US" dirty="0">
                <a:latin typeface="Segoe UI"/>
                <a:ea typeface="Calibri"/>
                <a:cs typeface="Times New Roman"/>
              </a:rPr>
              <a:t> tab, in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Timing </a:t>
            </a:r>
            <a:r>
              <a:rPr lang="en-US" dirty="0">
                <a:latin typeface="Segoe UI"/>
                <a:ea typeface="Calibri"/>
                <a:cs typeface="Times New Roman"/>
              </a:rPr>
              <a:t>group, click the arrow to the right of </a:t>
            </a:r>
            <a:r>
              <a:rPr lang="en-US" b="1" dirty="0">
                <a:latin typeface="Segoe UI"/>
                <a:ea typeface="Calibri"/>
                <a:cs typeface="Times New Roman"/>
              </a:rPr>
              <a:t>Start</a:t>
            </a:r>
            <a:r>
              <a:rPr lang="en-US" dirty="0">
                <a:latin typeface="Segoe UI"/>
                <a:ea typeface="Calibri"/>
                <a:cs typeface="Times New Roman"/>
              </a:rPr>
              <a:t> and select </a:t>
            </a:r>
            <a:r>
              <a:rPr lang="en-US" b="1" dirty="0">
                <a:latin typeface="Segoe UI"/>
                <a:ea typeface="Calibri"/>
                <a:cs typeface="Times New Roman"/>
              </a:rPr>
              <a:t>With Previous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 and set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Duration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 to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01.00 seconds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.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/>
              <a:tabLst>
                <a:tab pos="465887" algn="l"/>
              </a:tabLst>
            </a:pPr>
            <a:r>
              <a:rPr lang="en-US" dirty="0">
                <a:latin typeface="Segoe UI"/>
                <a:ea typeface="Calibri"/>
                <a:cs typeface="Times New Roman"/>
              </a:rPr>
              <a:t>For the right video, on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Insert</a:t>
            </a:r>
            <a:r>
              <a:rPr lang="en-US" dirty="0">
                <a:latin typeface="Segoe UI"/>
                <a:ea typeface="Calibri"/>
                <a:cs typeface="Times New Roman"/>
              </a:rPr>
              <a:t> tab, in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Media</a:t>
            </a:r>
            <a:r>
              <a:rPr lang="en-US" dirty="0">
                <a:latin typeface="Segoe UI"/>
                <a:ea typeface="Calibri"/>
                <a:cs typeface="Times New Roman"/>
              </a:rPr>
              <a:t> group, click </a:t>
            </a:r>
            <a:r>
              <a:rPr lang="en-US" b="1" dirty="0">
                <a:latin typeface="Segoe UI"/>
                <a:ea typeface="Calibri"/>
                <a:cs typeface="Times New Roman"/>
              </a:rPr>
              <a:t>Video</a:t>
            </a:r>
            <a:r>
              <a:rPr lang="en-US" dirty="0">
                <a:latin typeface="Segoe UI"/>
                <a:ea typeface="Calibri"/>
                <a:cs typeface="Times New Roman"/>
              </a:rPr>
              <a:t>, and then click </a:t>
            </a:r>
            <a:r>
              <a:rPr lang="en-US" b="1" dirty="0">
                <a:latin typeface="Segoe UI"/>
                <a:ea typeface="Calibri"/>
                <a:cs typeface="Times New Roman"/>
              </a:rPr>
              <a:t>Video from file</a:t>
            </a:r>
            <a:r>
              <a:rPr lang="en-US" dirty="0">
                <a:latin typeface="Segoe UI"/>
                <a:ea typeface="Calibri"/>
                <a:cs typeface="Times New Roman"/>
              </a:rPr>
              <a:t>. 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/>
              <a:tabLst>
                <a:tab pos="465887" algn="l"/>
              </a:tabLst>
            </a:pPr>
            <a:r>
              <a:rPr lang="en-US" dirty="0">
                <a:latin typeface="Segoe UI"/>
                <a:ea typeface="Calibri"/>
                <a:cs typeface="Times New Roman"/>
              </a:rPr>
              <a:t>In the left pane of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Insert Video</a:t>
            </a:r>
            <a:r>
              <a:rPr lang="en-US" dirty="0">
                <a:latin typeface="Segoe UI"/>
                <a:ea typeface="Calibri"/>
                <a:cs typeface="Times New Roman"/>
              </a:rPr>
              <a:t> dialog box, click the drive or library that contains the video. In the right pane of the dialog box, click the video that you want and then click </a:t>
            </a:r>
            <a:r>
              <a:rPr lang="en-US" b="1" dirty="0">
                <a:latin typeface="Segoe UI"/>
                <a:ea typeface="Calibri"/>
                <a:cs typeface="Times New Roman"/>
              </a:rPr>
              <a:t>Insert</a:t>
            </a:r>
            <a:r>
              <a:rPr lang="en-US" dirty="0">
                <a:latin typeface="Segoe UI"/>
                <a:ea typeface="Calibri"/>
                <a:cs typeface="Times New Roman"/>
              </a:rPr>
              <a:t>.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/>
              <a:tabLst>
                <a:tab pos="465887" algn="l"/>
              </a:tabLst>
            </a:pPr>
            <a:r>
              <a:rPr lang="en-US" dirty="0">
                <a:latin typeface="Segoe UI"/>
                <a:ea typeface="Calibri"/>
                <a:cs typeface="Times New Roman"/>
              </a:rPr>
              <a:t>Under </a:t>
            </a:r>
            <a:r>
              <a:rPr lang="en-US" b="1" dirty="0">
                <a:latin typeface="Segoe UI"/>
                <a:ea typeface="Calibri"/>
                <a:cs typeface="Times New Roman"/>
              </a:rPr>
              <a:t>Video Tools</a:t>
            </a:r>
            <a:r>
              <a:rPr lang="en-US" dirty="0">
                <a:latin typeface="Segoe UI"/>
                <a:ea typeface="Calibri"/>
                <a:cs typeface="Times New Roman"/>
              </a:rPr>
              <a:t>, on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Format</a:t>
            </a:r>
            <a:r>
              <a:rPr lang="en-US" dirty="0">
                <a:latin typeface="Segoe UI"/>
                <a:ea typeface="Calibri"/>
                <a:cs typeface="Times New Roman"/>
              </a:rPr>
              <a:t> tab, in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Video Styles</a:t>
            </a:r>
            <a:r>
              <a:rPr lang="en-US" dirty="0">
                <a:latin typeface="Segoe UI"/>
                <a:ea typeface="Calibri"/>
                <a:cs typeface="Times New Roman"/>
              </a:rPr>
              <a:t> group, click the arrow to the right of </a:t>
            </a:r>
            <a:r>
              <a:rPr lang="en-US" b="1" dirty="0">
                <a:latin typeface="Segoe UI"/>
                <a:ea typeface="Calibri"/>
                <a:cs typeface="Times New Roman"/>
              </a:rPr>
              <a:t>Video Shape</a:t>
            </a:r>
            <a:r>
              <a:rPr lang="en-US" dirty="0">
                <a:latin typeface="Segoe UI"/>
                <a:ea typeface="Calibri"/>
                <a:cs typeface="Times New Roman"/>
              </a:rPr>
              <a:t>, under</a:t>
            </a:r>
            <a:r>
              <a:rPr lang="en-US" b="1" dirty="0">
                <a:latin typeface="Segoe UI"/>
                <a:ea typeface="Calibri"/>
                <a:cs typeface="Times New Roman"/>
              </a:rPr>
              <a:t> Callouts</a:t>
            </a:r>
            <a:r>
              <a:rPr lang="en-US" dirty="0">
                <a:latin typeface="Segoe UI"/>
                <a:ea typeface="Calibri"/>
                <a:cs typeface="Times New Roman"/>
              </a:rPr>
              <a:t>, select </a:t>
            </a:r>
            <a:r>
              <a:rPr lang="en-US" b="1" dirty="0">
                <a:latin typeface="Segoe UI"/>
                <a:ea typeface="Calibri"/>
                <a:cs typeface="Times New Roman"/>
              </a:rPr>
              <a:t>Cloud Callout</a:t>
            </a:r>
            <a:r>
              <a:rPr lang="en-US" dirty="0">
                <a:latin typeface="Segoe UI"/>
                <a:ea typeface="Calibri"/>
                <a:cs typeface="Times New Roman"/>
              </a:rPr>
              <a:t> (first row, fourth option from left).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/>
              <a:tabLst>
                <a:tab pos="465887" algn="l"/>
              </a:tabLst>
            </a:pPr>
            <a:r>
              <a:rPr lang="en-US" dirty="0">
                <a:latin typeface="Segoe UI"/>
                <a:ea typeface="Calibri"/>
                <a:cs typeface="Times New Roman"/>
              </a:rPr>
              <a:t>Under </a:t>
            </a:r>
            <a:r>
              <a:rPr lang="en-US" b="1" dirty="0">
                <a:latin typeface="Segoe UI"/>
                <a:ea typeface="Calibri"/>
                <a:cs typeface="Times New Roman"/>
              </a:rPr>
              <a:t>Video Tools</a:t>
            </a:r>
            <a:r>
              <a:rPr lang="en-US" dirty="0">
                <a:latin typeface="Segoe UI"/>
                <a:ea typeface="Calibri"/>
                <a:cs typeface="Times New Roman"/>
              </a:rPr>
              <a:t>, on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Format</a:t>
            </a:r>
            <a:r>
              <a:rPr lang="en-US" dirty="0">
                <a:latin typeface="Segoe UI"/>
                <a:ea typeface="Calibri"/>
                <a:cs typeface="Times New Roman"/>
              </a:rPr>
              <a:t> tab, in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Video Styles</a:t>
            </a:r>
            <a:r>
              <a:rPr lang="en-US" dirty="0">
                <a:latin typeface="Segoe UI"/>
                <a:ea typeface="Calibri"/>
                <a:cs typeface="Times New Roman"/>
              </a:rPr>
              <a:t> group click the arrow in the bottom right corner to launch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Format Video</a:t>
            </a:r>
            <a:r>
              <a:rPr lang="en-US" dirty="0">
                <a:latin typeface="Segoe UI"/>
                <a:ea typeface="Calibri"/>
                <a:cs typeface="Times New Roman"/>
              </a:rPr>
              <a:t> dialog box.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/>
              <a:tabLst>
                <a:tab pos="465887" algn="l"/>
              </a:tabLst>
            </a:pPr>
            <a:r>
              <a:rPr lang="en-US" dirty="0">
                <a:latin typeface="Segoe UI"/>
                <a:ea typeface="Calibri"/>
                <a:cs typeface="Times New Roman"/>
              </a:rPr>
              <a:t>In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Format Video</a:t>
            </a:r>
            <a:r>
              <a:rPr lang="en-US" dirty="0">
                <a:latin typeface="Segoe UI"/>
                <a:ea typeface="Calibri"/>
                <a:cs typeface="Times New Roman"/>
              </a:rPr>
              <a:t> dialog, click </a:t>
            </a:r>
            <a:r>
              <a:rPr lang="en-US" b="1" dirty="0">
                <a:latin typeface="Segoe UI"/>
                <a:ea typeface="Calibri"/>
                <a:cs typeface="Times New Roman"/>
              </a:rPr>
              <a:t>Border Color</a:t>
            </a:r>
            <a:r>
              <a:rPr lang="en-US" dirty="0">
                <a:latin typeface="Segoe UI"/>
                <a:ea typeface="Calibri"/>
                <a:cs typeface="Times New Roman"/>
              </a:rPr>
              <a:t> in the left pane, under </a:t>
            </a:r>
            <a:r>
              <a:rPr lang="en-US" b="1" dirty="0">
                <a:latin typeface="Segoe UI"/>
                <a:ea typeface="Calibri"/>
                <a:cs typeface="Times New Roman"/>
              </a:rPr>
              <a:t>Border Color</a:t>
            </a:r>
            <a:r>
              <a:rPr lang="en-US" dirty="0">
                <a:latin typeface="Segoe UI"/>
                <a:ea typeface="Calibri"/>
                <a:cs typeface="Times New Roman"/>
              </a:rPr>
              <a:t> in the right pane click </a:t>
            </a:r>
            <a:r>
              <a:rPr lang="en-US" b="1" dirty="0">
                <a:latin typeface="Segoe UI"/>
                <a:ea typeface="Calibri"/>
                <a:cs typeface="Times New Roman"/>
              </a:rPr>
              <a:t>Gradient Line</a:t>
            </a:r>
            <a:r>
              <a:rPr lang="en-US" dirty="0">
                <a:latin typeface="Segoe UI"/>
                <a:ea typeface="Calibri"/>
                <a:cs typeface="Times New Roman"/>
              </a:rPr>
              <a:t>. 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/>
              <a:tabLst>
                <a:tab pos="465887" algn="l"/>
              </a:tabLst>
            </a:pP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Under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Gradient stops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, click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Add gradient stop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 or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Remove gradient stop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 until three stops appear on the slider. Customize the gradient stops as follows:</a:t>
            </a:r>
            <a:endParaRPr lang="en-US" dirty="0">
              <a:ea typeface="Calibri"/>
              <a:cs typeface="Times New Roman"/>
            </a:endParaRPr>
          </a:p>
          <a:p>
            <a:pPr marL="757066" lvl="1" indent="-291179">
              <a:lnSpc>
                <a:spcPct val="115000"/>
              </a:lnSpc>
              <a:spcBef>
                <a:spcPts val="611"/>
              </a:spcBef>
              <a:buFont typeface="+mj-lt"/>
              <a:buAutoNum type="alphaLcPeriod"/>
            </a:pP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Select the first stop on the slider, and then do the following:</a:t>
            </a:r>
            <a:endParaRPr lang="en-US" dirty="0">
              <a:ea typeface="Calibri"/>
              <a:cs typeface="Times New Roman"/>
            </a:endParaRPr>
          </a:p>
          <a:p>
            <a:pPr marL="1164717" lvl="2" indent="-232943">
              <a:lnSpc>
                <a:spcPct val="115000"/>
              </a:lnSpc>
              <a:spcBef>
                <a:spcPts val="611"/>
              </a:spcBef>
              <a:buFont typeface="+mj-lt"/>
              <a:buAutoNum type="romanLcPeriod"/>
            </a:pP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In the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0%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.</a:t>
            </a:r>
            <a:endParaRPr lang="en-US" dirty="0">
              <a:ea typeface="Calibri"/>
              <a:cs typeface="Times New Roman"/>
            </a:endParaRPr>
          </a:p>
          <a:p>
            <a:pPr marL="1164717" lvl="2" indent="-232943">
              <a:lnSpc>
                <a:spcPct val="115000"/>
              </a:lnSpc>
              <a:spcBef>
                <a:spcPts val="611"/>
              </a:spcBef>
              <a:buFont typeface="+mj-lt"/>
              <a:buAutoNum type="romanLcPeriod"/>
            </a:pP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Color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select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 Blue, Accent 1, Lighter 40% 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(fourth row, fifth option from the left).</a:t>
            </a:r>
            <a:endParaRPr lang="en-US" dirty="0">
              <a:ea typeface="Calibri"/>
              <a:cs typeface="Times New Roman"/>
            </a:endParaRPr>
          </a:p>
          <a:p>
            <a:pPr marL="757066" lvl="1" indent="-291179">
              <a:lnSpc>
                <a:spcPct val="115000"/>
              </a:lnSpc>
              <a:spcBef>
                <a:spcPts val="611"/>
              </a:spcBef>
              <a:buFont typeface="+mj-lt"/>
              <a:buAutoNum type="alphaLcPeriod"/>
            </a:pP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Select the second stop on the list, and then do the following: </a:t>
            </a:r>
            <a:endParaRPr lang="en-US" dirty="0">
              <a:ea typeface="Calibri"/>
              <a:cs typeface="Times New Roman"/>
            </a:endParaRPr>
          </a:p>
          <a:p>
            <a:pPr marL="1164717" lvl="2" indent="-232943">
              <a:lnSpc>
                <a:spcPct val="115000"/>
              </a:lnSpc>
              <a:spcBef>
                <a:spcPts val="611"/>
              </a:spcBef>
              <a:buFont typeface="+mj-lt"/>
              <a:buAutoNum type="romanLcPeriod"/>
            </a:pP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In the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50%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.</a:t>
            </a:r>
            <a:endParaRPr lang="en-US" dirty="0">
              <a:ea typeface="Calibri"/>
              <a:cs typeface="Times New Roman"/>
            </a:endParaRPr>
          </a:p>
          <a:p>
            <a:pPr marL="1164717" lvl="2" indent="-232943">
              <a:lnSpc>
                <a:spcPct val="115000"/>
              </a:lnSpc>
              <a:spcBef>
                <a:spcPts val="611"/>
              </a:spcBef>
              <a:buFont typeface="+mj-lt"/>
              <a:buAutoNum type="romanLcPeriod"/>
            </a:pP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Color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select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Blue Accent 1, Lighter 60% 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(third row, fifth option from the left).</a:t>
            </a:r>
            <a:endParaRPr lang="en-US" dirty="0">
              <a:ea typeface="Calibri"/>
              <a:cs typeface="Times New Roman"/>
            </a:endParaRPr>
          </a:p>
          <a:p>
            <a:pPr marL="757066" lvl="1" indent="-291179">
              <a:lnSpc>
                <a:spcPct val="115000"/>
              </a:lnSpc>
              <a:spcBef>
                <a:spcPts val="611"/>
              </a:spcBef>
              <a:buFont typeface="+mj-lt"/>
              <a:buAutoNum type="alphaLcPeriod"/>
            </a:pP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Select the last stop on the list, and then do the following: </a:t>
            </a:r>
            <a:endParaRPr lang="en-US" dirty="0">
              <a:ea typeface="Calibri"/>
              <a:cs typeface="Times New Roman"/>
            </a:endParaRPr>
          </a:p>
          <a:p>
            <a:pPr marL="1164717" lvl="2" indent="-232943">
              <a:lnSpc>
                <a:spcPct val="115000"/>
              </a:lnSpc>
              <a:spcBef>
                <a:spcPts val="611"/>
              </a:spcBef>
              <a:buFont typeface="+mj-lt"/>
              <a:buAutoNum type="romanLcPeriod"/>
            </a:pP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In the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Position 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box, enter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100%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.</a:t>
            </a:r>
            <a:endParaRPr lang="en-US" dirty="0">
              <a:ea typeface="Calibri"/>
              <a:cs typeface="Times New Roman"/>
            </a:endParaRPr>
          </a:p>
          <a:p>
            <a:pPr marL="1164717" lvl="2" indent="-232943">
              <a:lnSpc>
                <a:spcPct val="115000"/>
              </a:lnSpc>
              <a:spcBef>
                <a:spcPts val="611"/>
              </a:spcBef>
              <a:buFont typeface="+mj-lt"/>
              <a:buAutoNum type="romanLcPeriod"/>
            </a:pP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Click the button next to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Color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, and then under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Theme Colors 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select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White Background 1 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(first row, first option from the left).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/>
              <a:tabLst>
                <a:tab pos="465887" algn="l"/>
              </a:tabLst>
            </a:pPr>
            <a:r>
              <a:rPr lang="en-US" dirty="0">
                <a:latin typeface="Segoe UI"/>
                <a:ea typeface="Calibri"/>
                <a:cs typeface="Times New Roman"/>
              </a:rPr>
              <a:t>Also in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Format Video</a:t>
            </a:r>
            <a:r>
              <a:rPr lang="en-US" dirty="0">
                <a:latin typeface="Segoe UI"/>
                <a:ea typeface="Calibri"/>
                <a:cs typeface="Times New Roman"/>
              </a:rPr>
              <a:t> dialog, click </a:t>
            </a:r>
            <a:r>
              <a:rPr lang="en-US" b="1" dirty="0">
                <a:latin typeface="Segoe UI"/>
                <a:ea typeface="Calibri"/>
                <a:cs typeface="Times New Roman"/>
              </a:rPr>
              <a:t>Border Style </a:t>
            </a:r>
            <a:r>
              <a:rPr lang="en-US" dirty="0">
                <a:latin typeface="Segoe UI"/>
                <a:ea typeface="Calibri"/>
                <a:cs typeface="Times New Roman"/>
              </a:rPr>
              <a:t>in the left pane, under </a:t>
            </a:r>
            <a:r>
              <a:rPr lang="en-US" b="1" dirty="0">
                <a:latin typeface="Segoe UI"/>
                <a:ea typeface="Calibri"/>
                <a:cs typeface="Times New Roman"/>
              </a:rPr>
              <a:t>Border Style</a:t>
            </a:r>
            <a:r>
              <a:rPr lang="en-US" dirty="0">
                <a:latin typeface="Segoe UI"/>
                <a:ea typeface="Calibri"/>
                <a:cs typeface="Times New Roman"/>
              </a:rPr>
              <a:t> in the right pane, set </a:t>
            </a:r>
            <a:r>
              <a:rPr lang="en-US" b="1" dirty="0">
                <a:latin typeface="Segoe UI"/>
                <a:ea typeface="Calibri"/>
                <a:cs typeface="Times New Roman"/>
              </a:rPr>
              <a:t>Width</a:t>
            </a:r>
            <a:r>
              <a:rPr lang="en-US" dirty="0">
                <a:latin typeface="Segoe UI"/>
                <a:ea typeface="Calibri"/>
                <a:cs typeface="Times New Roman"/>
              </a:rPr>
              <a:t> to </a:t>
            </a:r>
            <a:r>
              <a:rPr lang="en-US" b="1" dirty="0">
                <a:latin typeface="Segoe UI"/>
                <a:ea typeface="Calibri"/>
                <a:cs typeface="Times New Roman"/>
              </a:rPr>
              <a:t>1.25 pt.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/>
              <a:tabLst>
                <a:tab pos="465887" algn="l"/>
              </a:tabLst>
            </a:pPr>
            <a:r>
              <a:rPr lang="en-US" dirty="0">
                <a:latin typeface="Segoe UI"/>
                <a:ea typeface="Calibri"/>
                <a:cs typeface="Times New Roman"/>
              </a:rPr>
              <a:t>Then in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Format Video</a:t>
            </a:r>
            <a:r>
              <a:rPr lang="en-US" dirty="0">
                <a:latin typeface="Segoe UI"/>
                <a:ea typeface="Calibri"/>
                <a:cs typeface="Times New Roman"/>
              </a:rPr>
              <a:t> dialog, click </a:t>
            </a:r>
            <a:r>
              <a:rPr lang="en-US" b="1" dirty="0">
                <a:latin typeface="Segoe UI"/>
                <a:ea typeface="Calibri"/>
                <a:cs typeface="Times New Roman"/>
              </a:rPr>
              <a:t>Shadow</a:t>
            </a:r>
            <a:r>
              <a:rPr lang="en-US" dirty="0">
                <a:latin typeface="Segoe UI"/>
                <a:ea typeface="Calibri"/>
                <a:cs typeface="Times New Roman"/>
              </a:rPr>
              <a:t> in the left pane, under </a:t>
            </a:r>
            <a:r>
              <a:rPr lang="en-US" b="1" dirty="0">
                <a:latin typeface="Segoe UI"/>
                <a:ea typeface="Calibri"/>
                <a:cs typeface="Times New Roman"/>
              </a:rPr>
              <a:t>Shadow</a:t>
            </a:r>
            <a:r>
              <a:rPr lang="en-US" dirty="0">
                <a:latin typeface="Segoe UI"/>
                <a:ea typeface="Calibri"/>
                <a:cs typeface="Times New Roman"/>
              </a:rPr>
              <a:t> in the right pane, click the arrow next to </a:t>
            </a:r>
            <a:r>
              <a:rPr lang="en-US" b="1" dirty="0">
                <a:latin typeface="Segoe UI"/>
                <a:ea typeface="Calibri"/>
                <a:cs typeface="Times New Roman"/>
              </a:rPr>
              <a:t>Presets</a:t>
            </a:r>
            <a:r>
              <a:rPr lang="en-US" dirty="0">
                <a:latin typeface="Segoe UI"/>
                <a:ea typeface="Calibri"/>
                <a:cs typeface="Times New Roman"/>
              </a:rPr>
              <a:t> and select </a:t>
            </a:r>
            <a:r>
              <a:rPr lang="en-US" b="1" dirty="0">
                <a:latin typeface="Segoe UI"/>
                <a:ea typeface="Calibri"/>
                <a:cs typeface="Times New Roman"/>
              </a:rPr>
              <a:t>Offset Diagonal Bottom Right</a:t>
            </a:r>
            <a:r>
              <a:rPr lang="en-US" dirty="0">
                <a:latin typeface="Segoe UI"/>
                <a:ea typeface="Calibri"/>
                <a:cs typeface="Times New Roman"/>
              </a:rPr>
              <a:t> (under </a:t>
            </a:r>
            <a:r>
              <a:rPr lang="en-US" b="1" dirty="0">
                <a:latin typeface="Segoe UI"/>
                <a:ea typeface="Calibri"/>
                <a:cs typeface="Times New Roman"/>
              </a:rPr>
              <a:t>Outer</a:t>
            </a:r>
            <a:r>
              <a:rPr lang="en-US" dirty="0">
                <a:latin typeface="Segoe UI"/>
                <a:ea typeface="Calibri"/>
                <a:cs typeface="Times New Roman"/>
              </a:rPr>
              <a:t>, first row, first option from left). Then set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Blur</a:t>
            </a:r>
            <a:r>
              <a:rPr lang="en-US" dirty="0">
                <a:latin typeface="Segoe UI"/>
                <a:ea typeface="Calibri"/>
                <a:cs typeface="Times New Roman"/>
              </a:rPr>
              <a:t> to </a:t>
            </a:r>
            <a:r>
              <a:rPr lang="en-US" b="1" dirty="0">
                <a:latin typeface="Segoe UI"/>
                <a:ea typeface="Calibri"/>
                <a:cs typeface="Times New Roman"/>
              </a:rPr>
              <a:t>15 pt.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/>
              <a:tabLst>
                <a:tab pos="465887" algn="l"/>
              </a:tabLst>
            </a:pPr>
            <a:r>
              <a:rPr lang="en-US" dirty="0">
                <a:latin typeface="Segoe UI"/>
                <a:ea typeface="Times New Roman"/>
                <a:cs typeface="Times New Roman"/>
              </a:rPr>
              <a:t>In the </a:t>
            </a:r>
            <a:r>
              <a:rPr lang="en-US" b="1" dirty="0">
                <a:latin typeface="Segoe UI"/>
                <a:ea typeface="Times New Roman"/>
                <a:cs typeface="Times New Roman"/>
              </a:rPr>
              <a:t>Format Video</a:t>
            </a:r>
            <a:r>
              <a:rPr lang="en-US" dirty="0">
                <a:latin typeface="Segoe UI"/>
                <a:ea typeface="Times New Roman"/>
                <a:cs typeface="Times New Roman"/>
              </a:rPr>
              <a:t> dialog box, click </a:t>
            </a:r>
            <a:r>
              <a:rPr lang="en-US" b="1" dirty="0">
                <a:latin typeface="Segoe UI"/>
                <a:ea typeface="Times New Roman"/>
                <a:cs typeface="Times New Roman"/>
              </a:rPr>
              <a:t>Size</a:t>
            </a:r>
            <a:r>
              <a:rPr lang="en-US" dirty="0">
                <a:latin typeface="Segoe UI"/>
                <a:ea typeface="Times New Roman"/>
                <a:cs typeface="Times New Roman"/>
              </a:rPr>
              <a:t> in the left pane, under </a:t>
            </a:r>
            <a:r>
              <a:rPr lang="en-US" b="1" dirty="0">
                <a:latin typeface="Segoe UI"/>
                <a:ea typeface="Times New Roman"/>
                <a:cs typeface="Times New Roman"/>
              </a:rPr>
              <a:t>Size and Rotate</a:t>
            </a:r>
            <a:r>
              <a:rPr lang="en-US" dirty="0">
                <a:latin typeface="Segoe UI"/>
                <a:ea typeface="Times New Roman"/>
                <a:cs typeface="Times New Roman"/>
              </a:rPr>
              <a:t> in the right pane set </a:t>
            </a:r>
            <a:r>
              <a:rPr lang="en-US" b="1" dirty="0">
                <a:latin typeface="Segoe UI"/>
                <a:ea typeface="Times New Roman"/>
                <a:cs typeface="Times New Roman"/>
              </a:rPr>
              <a:t>Height</a:t>
            </a:r>
            <a:r>
              <a:rPr lang="en-US" dirty="0">
                <a:latin typeface="Segoe UI"/>
                <a:ea typeface="Times New Roman"/>
                <a:cs typeface="Times New Roman"/>
              </a:rPr>
              <a:t> to </a:t>
            </a:r>
            <a:r>
              <a:rPr lang="en-US" b="1" dirty="0">
                <a:latin typeface="Segoe UI"/>
                <a:ea typeface="Times New Roman"/>
                <a:cs typeface="Times New Roman"/>
              </a:rPr>
              <a:t>2.49”</a:t>
            </a:r>
            <a:r>
              <a:rPr lang="en-US" dirty="0">
                <a:latin typeface="Segoe UI"/>
                <a:ea typeface="Times New Roman"/>
                <a:cs typeface="Times New Roman"/>
              </a:rPr>
              <a:t> and </a:t>
            </a:r>
            <a:r>
              <a:rPr lang="en-US" b="1" dirty="0">
                <a:latin typeface="Segoe UI"/>
                <a:ea typeface="Times New Roman"/>
                <a:cs typeface="Times New Roman"/>
              </a:rPr>
              <a:t>Width</a:t>
            </a:r>
            <a:r>
              <a:rPr lang="en-US" dirty="0">
                <a:latin typeface="Segoe UI"/>
                <a:ea typeface="Times New Roman"/>
                <a:cs typeface="Times New Roman"/>
              </a:rPr>
              <a:t> to </a:t>
            </a:r>
            <a:r>
              <a:rPr lang="en-US" b="1" dirty="0">
                <a:latin typeface="Segoe UI"/>
                <a:ea typeface="Times New Roman"/>
                <a:cs typeface="Times New Roman"/>
              </a:rPr>
              <a:t>4.00”</a:t>
            </a:r>
            <a:r>
              <a:rPr lang="en-US" dirty="0">
                <a:latin typeface="Segoe UI"/>
                <a:ea typeface="Times New Roman"/>
                <a:cs typeface="Times New Roman"/>
              </a:rPr>
              <a:t>.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/>
              <a:tabLst>
                <a:tab pos="465887" algn="l"/>
              </a:tabLst>
            </a:pPr>
            <a:r>
              <a:rPr lang="en-US" dirty="0">
                <a:latin typeface="Segoe UI"/>
                <a:ea typeface="Calibri"/>
                <a:cs typeface="Times New Roman"/>
              </a:rPr>
              <a:t>In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Format Video</a:t>
            </a:r>
            <a:r>
              <a:rPr lang="en-US" dirty="0">
                <a:latin typeface="Segoe UI"/>
                <a:ea typeface="Calibri"/>
                <a:cs typeface="Times New Roman"/>
              </a:rPr>
              <a:t> dialog, click </a:t>
            </a:r>
            <a:r>
              <a:rPr lang="en-US" b="1" dirty="0">
                <a:latin typeface="Segoe UI"/>
                <a:ea typeface="Calibri"/>
                <a:cs typeface="Times New Roman"/>
              </a:rPr>
              <a:t>Position</a:t>
            </a:r>
            <a:r>
              <a:rPr lang="en-US" dirty="0">
                <a:latin typeface="Segoe UI"/>
                <a:ea typeface="Calibri"/>
                <a:cs typeface="Times New Roman"/>
              </a:rPr>
              <a:t> in the left pane, under </a:t>
            </a:r>
            <a:r>
              <a:rPr lang="en-US" b="1" dirty="0">
                <a:latin typeface="Segoe UI"/>
                <a:ea typeface="Calibri"/>
                <a:cs typeface="Times New Roman"/>
              </a:rPr>
              <a:t>Position on Slide</a:t>
            </a:r>
            <a:r>
              <a:rPr lang="en-US" dirty="0">
                <a:latin typeface="Segoe UI"/>
                <a:ea typeface="Calibri"/>
                <a:cs typeface="Times New Roman"/>
              </a:rPr>
              <a:t> in the right pane, set </a:t>
            </a:r>
            <a:r>
              <a:rPr lang="en-US" b="1" dirty="0">
                <a:latin typeface="Segoe UI"/>
                <a:ea typeface="Calibri"/>
                <a:cs typeface="Times New Roman"/>
              </a:rPr>
              <a:t>Horizontal</a:t>
            </a:r>
            <a:r>
              <a:rPr lang="en-US" dirty="0">
                <a:latin typeface="Segoe UI"/>
                <a:ea typeface="Calibri"/>
                <a:cs typeface="Times New Roman"/>
              </a:rPr>
              <a:t> to </a:t>
            </a:r>
            <a:r>
              <a:rPr lang="en-US" b="1" dirty="0">
                <a:latin typeface="Segoe UI"/>
                <a:ea typeface="Calibri"/>
                <a:cs typeface="Times New Roman"/>
              </a:rPr>
              <a:t>6.00”</a:t>
            </a:r>
            <a:r>
              <a:rPr lang="en-US" dirty="0">
                <a:latin typeface="Segoe UI"/>
                <a:ea typeface="Calibri"/>
                <a:cs typeface="Times New Roman"/>
              </a:rPr>
              <a:t> and </a:t>
            </a:r>
            <a:r>
              <a:rPr lang="en-US" b="1" dirty="0">
                <a:latin typeface="Segoe UI"/>
                <a:ea typeface="Calibri"/>
                <a:cs typeface="Times New Roman"/>
              </a:rPr>
              <a:t>Vertical</a:t>
            </a:r>
            <a:r>
              <a:rPr lang="en-US" dirty="0">
                <a:latin typeface="Segoe UI"/>
                <a:ea typeface="Calibri"/>
                <a:cs typeface="Times New Roman"/>
              </a:rPr>
              <a:t> to </a:t>
            </a:r>
            <a:r>
              <a:rPr lang="en-US" b="1" dirty="0">
                <a:latin typeface="Segoe UI"/>
                <a:ea typeface="Calibri"/>
                <a:cs typeface="Times New Roman"/>
              </a:rPr>
              <a:t>0.07”</a:t>
            </a:r>
            <a:r>
              <a:rPr lang="en-US" dirty="0">
                <a:latin typeface="Segoe UI"/>
                <a:ea typeface="Calibri"/>
                <a:cs typeface="Times New Roman"/>
              </a:rPr>
              <a:t>.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/>
              <a:tabLst>
                <a:tab pos="465887" algn="l"/>
              </a:tabLst>
            </a:pPr>
            <a:r>
              <a:rPr lang="en-US" dirty="0">
                <a:latin typeface="Segoe UI"/>
                <a:ea typeface="Calibri"/>
                <a:cs typeface="Times New Roman"/>
              </a:rPr>
              <a:t>Close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Format Video</a:t>
            </a:r>
            <a:r>
              <a:rPr lang="en-US" dirty="0">
                <a:latin typeface="Segoe UI"/>
                <a:ea typeface="Calibri"/>
                <a:cs typeface="Times New Roman"/>
              </a:rPr>
              <a:t> dialog box.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/>
              <a:tabLst>
                <a:tab pos="465887" algn="l"/>
              </a:tabLst>
            </a:pPr>
            <a:r>
              <a:rPr lang="en-US" dirty="0">
                <a:latin typeface="Segoe UI"/>
                <a:ea typeface="Calibri"/>
                <a:cs typeface="Times New Roman"/>
              </a:rPr>
              <a:t>Select the video, click and drag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Yellow Adjustment Handle </a:t>
            </a:r>
            <a:r>
              <a:rPr lang="en-US" dirty="0">
                <a:latin typeface="Segoe UI"/>
                <a:ea typeface="Calibri"/>
                <a:cs typeface="Times New Roman"/>
              </a:rPr>
              <a:t>to child’s head on right of picture.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/>
              <a:tabLst>
                <a:tab pos="465887" algn="l"/>
              </a:tabLst>
            </a:pPr>
            <a:r>
              <a:rPr lang="en-US" dirty="0">
                <a:latin typeface="Segoe UI"/>
                <a:ea typeface="Calibri"/>
                <a:cs typeface="Times New Roman"/>
              </a:rPr>
              <a:t>On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Animations</a:t>
            </a:r>
            <a:r>
              <a:rPr lang="en-US" dirty="0">
                <a:latin typeface="Segoe UI"/>
                <a:ea typeface="Calibri"/>
                <a:cs typeface="Times New Roman"/>
              </a:rPr>
              <a:t> tab, in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Animation</a:t>
            </a:r>
            <a:r>
              <a:rPr lang="en-US" dirty="0">
                <a:latin typeface="Segoe UI"/>
                <a:ea typeface="Calibri"/>
                <a:cs typeface="Times New Roman"/>
              </a:rPr>
              <a:t> group, select </a:t>
            </a:r>
            <a:r>
              <a:rPr lang="en-US" b="1" dirty="0">
                <a:latin typeface="Segoe UI"/>
                <a:ea typeface="Calibri"/>
                <a:cs typeface="Times New Roman"/>
              </a:rPr>
              <a:t>Play</a:t>
            </a:r>
            <a:r>
              <a:rPr lang="en-US" dirty="0">
                <a:latin typeface="Segoe UI"/>
                <a:ea typeface="Calibri"/>
                <a:cs typeface="Times New Roman"/>
              </a:rPr>
              <a:t>.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/>
              <a:tabLst>
                <a:tab pos="465887" algn="l"/>
              </a:tabLst>
            </a:pPr>
            <a:r>
              <a:rPr lang="en-US" dirty="0">
                <a:latin typeface="Segoe UI"/>
                <a:ea typeface="Calibri"/>
                <a:cs typeface="Times New Roman"/>
              </a:rPr>
              <a:t>Also on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Animations</a:t>
            </a:r>
            <a:r>
              <a:rPr lang="en-US" dirty="0">
                <a:latin typeface="Segoe UI"/>
                <a:ea typeface="Calibri"/>
                <a:cs typeface="Times New Roman"/>
              </a:rPr>
              <a:t> tab, in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Timing </a:t>
            </a:r>
            <a:r>
              <a:rPr lang="en-US" dirty="0">
                <a:latin typeface="Segoe UI"/>
                <a:ea typeface="Calibri"/>
                <a:cs typeface="Times New Roman"/>
              </a:rPr>
              <a:t>group, click the arrow to the right of </a:t>
            </a:r>
            <a:r>
              <a:rPr lang="en-US" b="1" dirty="0">
                <a:latin typeface="Segoe UI"/>
                <a:ea typeface="Calibri"/>
                <a:cs typeface="Times New Roman"/>
              </a:rPr>
              <a:t>Start</a:t>
            </a:r>
            <a:r>
              <a:rPr lang="en-US" dirty="0">
                <a:latin typeface="Segoe UI"/>
                <a:ea typeface="Calibri"/>
                <a:cs typeface="Times New Roman"/>
              </a:rPr>
              <a:t> and select </a:t>
            </a:r>
            <a:r>
              <a:rPr lang="en-US" b="1" dirty="0">
                <a:latin typeface="Segoe UI"/>
                <a:ea typeface="Calibri"/>
                <a:cs typeface="Times New Roman"/>
              </a:rPr>
              <a:t>With Previous</a:t>
            </a:r>
            <a:r>
              <a:rPr lang="en-US" dirty="0">
                <a:latin typeface="Segoe UI"/>
                <a:ea typeface="Calibri"/>
                <a:cs typeface="Times New Roman"/>
              </a:rPr>
              <a:t>.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/>
              <a:tabLst>
                <a:tab pos="465887" algn="l"/>
              </a:tabLst>
            </a:pP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On the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Animations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 tab, in the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Advanced Animation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 group, click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Add Animation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, select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Wipe.</a:t>
            </a:r>
            <a:endParaRPr lang="en-US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Bef>
                <a:spcPts val="611"/>
              </a:spcBef>
              <a:buFont typeface="+mj-lt"/>
              <a:buAutoNum type="arabicPeriod"/>
              <a:tabLst>
                <a:tab pos="465887" algn="l"/>
              </a:tabLst>
            </a:pPr>
            <a:r>
              <a:rPr lang="en-US" dirty="0">
                <a:latin typeface="Segoe UI"/>
                <a:ea typeface="Calibri"/>
                <a:cs typeface="Times New Roman"/>
              </a:rPr>
              <a:t>Also on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Animations</a:t>
            </a:r>
            <a:r>
              <a:rPr lang="en-US" dirty="0">
                <a:latin typeface="Segoe UI"/>
                <a:ea typeface="Calibri"/>
                <a:cs typeface="Times New Roman"/>
              </a:rPr>
              <a:t> tab, in the </a:t>
            </a:r>
            <a:r>
              <a:rPr lang="en-US" b="1" dirty="0">
                <a:latin typeface="Segoe UI"/>
                <a:ea typeface="Calibri"/>
                <a:cs typeface="Times New Roman"/>
              </a:rPr>
              <a:t>Timing </a:t>
            </a:r>
            <a:r>
              <a:rPr lang="en-US" dirty="0">
                <a:latin typeface="Segoe UI"/>
                <a:ea typeface="Calibri"/>
                <a:cs typeface="Times New Roman"/>
              </a:rPr>
              <a:t>group, click the arrow to the right of </a:t>
            </a:r>
            <a:r>
              <a:rPr lang="en-US" b="1" dirty="0">
                <a:latin typeface="Segoe UI"/>
                <a:ea typeface="Calibri"/>
                <a:cs typeface="Times New Roman"/>
              </a:rPr>
              <a:t>Start</a:t>
            </a:r>
            <a:r>
              <a:rPr lang="en-US" dirty="0">
                <a:latin typeface="Segoe UI"/>
                <a:ea typeface="Calibri"/>
                <a:cs typeface="Times New Roman"/>
              </a:rPr>
              <a:t>, select </a:t>
            </a:r>
            <a:r>
              <a:rPr lang="en-US" b="1" dirty="0">
                <a:latin typeface="Segoe UI"/>
                <a:ea typeface="Calibri"/>
                <a:cs typeface="Times New Roman"/>
              </a:rPr>
              <a:t>With Previous</a:t>
            </a:r>
            <a:r>
              <a:rPr lang="en-US" dirty="0">
                <a:latin typeface="Segoe UI"/>
                <a:ea typeface="Calibri"/>
                <a:cs typeface="Times New Roman"/>
              </a:rPr>
              <a:t>,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 and set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Duration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 to </a:t>
            </a:r>
            <a:r>
              <a:rPr lang="en-US" b="1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01.00 seconds</a:t>
            </a:r>
            <a:r>
              <a:rPr lang="en-US" dirty="0">
                <a:solidFill>
                  <a:srgbClr val="000000"/>
                </a:solidFill>
                <a:latin typeface="Segoe UI"/>
                <a:ea typeface="Times New Roman"/>
                <a:cs typeface="Times New Roman"/>
              </a:rPr>
              <a:t>.</a:t>
            </a:r>
            <a:endParaRPr lang="en-US" dirty="0"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DD9A3-7048-4426-A3B0-D699B0AA62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69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microsoft.com/office/2007/relationships/media" Target="../media/media2.wmv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7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1" Type="http://schemas.openxmlformats.org/officeDocument/2006/relationships/image" Target="../media/image6.png"/><Relationship Id="rId5" Type="http://schemas.microsoft.com/office/2007/relationships/media" Target="../media/media3.wmv"/><Relationship Id="rId10" Type="http://schemas.openxmlformats.org/officeDocument/2006/relationships/image" Target="../media/image5.png"/><Relationship Id="rId4" Type="http://schemas.openxmlformats.org/officeDocument/2006/relationships/video" Target="../media/media2.wmv"/><Relationship Id="rId9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youtube.com/watch?v=N4VRxI30qm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18zwAVO4q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-1"/>
            <a:ext cx="9144000" cy="50292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halkboard_1_600x340_v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 rot="184738">
            <a:off x="4129636" y="932819"/>
            <a:ext cx="3670826" cy="2048256"/>
          </a:xfrm>
          <a:prstGeom prst="cloudCallout">
            <a:avLst>
              <a:gd name="adj1" fmla="val -32443"/>
              <a:gd name="adj2" fmla="val 63520"/>
            </a:avLst>
          </a:prstGeom>
          <a:ln w="15875"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50000">
                  <a:schemeClr val="accent1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Horses in Pasture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1"/>
          <a:srcRect t="-80" b="27449"/>
          <a:stretch/>
        </p:blipFill>
        <p:spPr>
          <a:xfrm>
            <a:off x="1555377" y="180088"/>
            <a:ext cx="3622422" cy="1978501"/>
          </a:xfrm>
          <a:prstGeom prst="cloudCallout">
            <a:avLst>
              <a:gd name="adj1" fmla="val -29975"/>
              <a:gd name="adj2" fmla="val 71693"/>
            </a:avLst>
          </a:prstGeom>
          <a:ln w="15875"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50000">
                  <a:schemeClr val="accent1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Running.wm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 rotWithShape="1">
          <a:blip r:embed="rId12"/>
          <a:srcRect t="-51" b="17285"/>
          <a:stretch/>
        </p:blipFill>
        <p:spPr>
          <a:xfrm>
            <a:off x="7009994" y="67424"/>
            <a:ext cx="3658007" cy="2278613"/>
          </a:xfrm>
          <a:prstGeom prst="cloudCallout">
            <a:avLst>
              <a:gd name="adj1" fmla="val 29177"/>
              <a:gd name="adj2" fmla="val 64939"/>
            </a:avLst>
          </a:prstGeom>
          <a:ln w="15875"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50000">
                  <a:schemeClr val="accent1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59099" y="4278853"/>
            <a:ext cx="1015605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Complete vocabulary for Chapter 5 sections 2 and 3</a:t>
            </a:r>
            <a:endParaRPr 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812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9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9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983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6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video>
              <p:cMediaNode vol="80000">
                <p:cTn id="23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video>
              <p:cMediaNode vol="80000">
                <p:cTn id="24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04" y="270456"/>
            <a:ext cx="9825950" cy="6275558"/>
          </a:xfrm>
        </p:spPr>
      </p:pic>
    </p:spTree>
    <p:extLst>
      <p:ext uri="{BB962C8B-B14F-4D97-AF65-F5344CB8AC3E}">
        <p14:creationId xmlns:p14="http://schemas.microsoft.com/office/powerpoint/2010/main" val="421534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Louis Fights Disastrous Wars</a:t>
            </a:r>
            <a:r>
              <a:rPr lang="en-US" altLang="en-US" b="1" dirty="0">
                <a:solidFill>
                  <a:schemeClr val="accent3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687132"/>
            <a:ext cx="10363826" cy="4104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b="1" dirty="0" smtClean="0"/>
              <a:t>Attempts </a:t>
            </a:r>
            <a:r>
              <a:rPr lang="en-US" altLang="en-US" sz="2400" b="1" dirty="0"/>
              <a:t>to Expand France’s Boundaries</a:t>
            </a:r>
            <a:endParaRPr lang="en-US" altLang="en-US" sz="2400" dirty="0">
              <a:latin typeface="Times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 smtClean="0"/>
              <a:t>Louis </a:t>
            </a:r>
            <a:r>
              <a:rPr lang="en-US" altLang="en-US" dirty="0"/>
              <a:t>fights wars in 1660s, 1670s to expand </a:t>
            </a:r>
            <a:r>
              <a:rPr lang="en-US" altLang="en-US" dirty="0" smtClean="0"/>
              <a:t>France In </a:t>
            </a:r>
            <a:r>
              <a:rPr lang="en-US" altLang="en-US" dirty="0"/>
              <a:t>1680s, many countries unite against him in </a:t>
            </a:r>
            <a:r>
              <a:rPr lang="en-US" altLang="en-US" dirty="0" smtClean="0"/>
              <a:t>League </a:t>
            </a:r>
            <a:r>
              <a:rPr lang="en-US" altLang="en-US" dirty="0"/>
              <a:t>of </a:t>
            </a:r>
            <a:r>
              <a:rPr lang="en-US" altLang="en-US" dirty="0" smtClean="0"/>
              <a:t>Augsburg France </a:t>
            </a:r>
            <a:r>
              <a:rPr lang="en-US" altLang="en-US" dirty="0"/>
              <a:t>is weakened by poor harvests, warfare, </a:t>
            </a:r>
          </a:p>
          <a:p>
            <a:pPr marL="0" indent="0">
              <a:buNone/>
            </a:pPr>
            <a:r>
              <a:rPr lang="en-US" altLang="en-US" dirty="0" smtClean="0"/>
              <a:t>high taxes</a:t>
            </a:r>
          </a:p>
          <a:p>
            <a:pPr marL="0" indent="0">
              <a:buNone/>
            </a:pPr>
            <a:r>
              <a:rPr lang="en-US" altLang="en-US" sz="2400" b="1" dirty="0" smtClean="0"/>
              <a:t>War of the Spanish Succession</a:t>
            </a:r>
            <a:endParaRPr lang="en-US" altLang="en-US" sz="2400" dirty="0" smtClean="0">
              <a:latin typeface="Times" panose="02020603050405020304" pitchFamily="18" charset="0"/>
            </a:endParaRPr>
          </a:p>
          <a:p>
            <a:pPr marL="0" indent="0">
              <a:buNone/>
            </a:pPr>
            <a:r>
              <a:rPr lang="en-US" altLang="en-US" b="1" dirty="0" smtClean="0">
                <a:solidFill>
                  <a:srgbClr val="008000"/>
                </a:solidFill>
              </a:rPr>
              <a:t>War </a:t>
            </a:r>
            <a:r>
              <a:rPr lang="en-US" altLang="en-US" b="1" dirty="0">
                <a:solidFill>
                  <a:srgbClr val="008000"/>
                </a:solidFill>
              </a:rPr>
              <a:t>of the Spanish Succession</a:t>
            </a:r>
            <a:r>
              <a:rPr lang="en-US" altLang="en-US" dirty="0"/>
              <a:t> begins in </a:t>
            </a:r>
            <a:r>
              <a:rPr lang="en-US" altLang="en-US" dirty="0" smtClean="0"/>
              <a:t>1701 Attempts </a:t>
            </a:r>
            <a:r>
              <a:rPr lang="en-US" altLang="en-US" dirty="0"/>
              <a:t>to prevent union of the French and </a:t>
            </a:r>
            <a:r>
              <a:rPr lang="en-US" altLang="en-US" dirty="0" smtClean="0"/>
              <a:t>Spanish </a:t>
            </a:r>
            <a:r>
              <a:rPr lang="en-US" altLang="en-US" dirty="0"/>
              <a:t>thrones</a:t>
            </a:r>
          </a:p>
          <a:p>
            <a:pPr marL="0" indent="0">
              <a:buNone/>
            </a:pPr>
            <a:r>
              <a:rPr lang="en-US" altLang="en-US" dirty="0" smtClean="0"/>
              <a:t>Ends </a:t>
            </a:r>
            <a:r>
              <a:rPr lang="en-US" altLang="en-US" dirty="0"/>
              <a:t>in 1714; France and Spain lose some </a:t>
            </a:r>
            <a:r>
              <a:rPr lang="en-US" altLang="en-US" dirty="0" smtClean="0"/>
              <a:t>possessions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86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Louis’s Death and </a:t>
            </a:r>
            <a:r>
              <a:rPr lang="en-US" alt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Legacy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Louis </a:t>
            </a:r>
            <a:r>
              <a:rPr lang="en-US" altLang="en-US" dirty="0"/>
              <a:t>dies leaving mixed </a:t>
            </a:r>
            <a:r>
              <a:rPr lang="en-US" altLang="en-US" dirty="0" smtClean="0"/>
              <a:t>legacy  Many rejoice his death.  </a:t>
            </a:r>
          </a:p>
          <a:p>
            <a:pPr marL="0" indent="0">
              <a:buNone/>
            </a:pPr>
            <a:r>
              <a:rPr lang="en-US" altLang="en-US" dirty="0" smtClean="0"/>
              <a:t>Louis XIV left France in debt and broken because of his wars and luxurious lifestyle.  </a:t>
            </a:r>
          </a:p>
          <a:p>
            <a:pPr marL="0" indent="0">
              <a:buNone/>
            </a:pPr>
            <a:r>
              <a:rPr lang="en-US" altLang="en-US" dirty="0" smtClean="0"/>
              <a:t>The wars did lead to many more lands and resources to France, this was good for them.</a:t>
            </a:r>
          </a:p>
          <a:p>
            <a:pPr marL="0" indent="0">
              <a:buNone/>
            </a:pPr>
            <a:endParaRPr lang="en-US" altLang="en-US" sz="2400" dirty="0">
              <a:latin typeface="Times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13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People change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B18zwAVO4q0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20213" y="492587"/>
            <a:ext cx="10751574" cy="604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The Reign of Louis XIV</a:t>
            </a:r>
            <a:r>
              <a:rPr lang="en-US" altLang="en-US" b="1" dirty="0">
                <a:solidFill>
                  <a:schemeClr val="accent3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5 Sections 2 &amp; 3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0" y="457199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dirty="0"/>
              <a:t>After a century of war and riots, France was ruled by Louis XIV, the most powerful monarch of his time</a:t>
            </a:r>
            <a:r>
              <a:rPr lang="en-US" altLang="en-US" dirty="0">
                <a:cs typeface="Times" panose="02020603050405020304" pitchFamily="18" charset="0"/>
              </a:rPr>
              <a:t>.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364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Religious Wars and Power Struggles</a:t>
            </a:r>
            <a:r>
              <a:rPr lang="en-US" altLang="en-US" b="1" dirty="0">
                <a:solidFill>
                  <a:schemeClr val="accent3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51527"/>
            <a:ext cx="10363826" cy="47265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2800" b="1" dirty="0"/>
              <a:t>Henry of Navarre</a:t>
            </a:r>
            <a:endParaRPr lang="en-US" altLang="en-US" sz="2800" dirty="0">
              <a:latin typeface="Times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800" dirty="0"/>
              <a:t>-</a:t>
            </a:r>
            <a:r>
              <a:rPr lang="en-US" altLang="en-US" sz="2800" dirty="0" smtClean="0"/>
              <a:t>Henry </a:t>
            </a:r>
            <a:r>
              <a:rPr lang="en-US" altLang="en-US" sz="2800" dirty="0"/>
              <a:t>ascends to French throne in </a:t>
            </a:r>
            <a:r>
              <a:rPr lang="en-US" altLang="en-US" sz="2800" dirty="0" smtClean="0"/>
              <a:t>1589 </a:t>
            </a:r>
            <a:r>
              <a:rPr lang="en-US" altLang="en-US" sz="2800" dirty="0"/>
              <a:t>and </a:t>
            </a:r>
            <a:r>
              <a:rPr lang="en-US" altLang="en-US" sz="2800" dirty="0" smtClean="0"/>
              <a:t>adopts</a:t>
            </a:r>
            <a:r>
              <a:rPr lang="en-US" altLang="en-US" sz="2800" dirty="0"/>
              <a:t>	</a:t>
            </a:r>
            <a:r>
              <a:rPr lang="en-US" altLang="en-US" sz="2800" dirty="0" smtClean="0"/>
              <a:t>     Catholicism. </a:t>
            </a:r>
          </a:p>
          <a:p>
            <a:pPr marL="0" indent="0">
              <a:buNone/>
            </a:pPr>
            <a:r>
              <a:rPr lang="en-US" altLang="en-US" sz="2800" dirty="0" smtClean="0"/>
              <a:t>-Issues </a:t>
            </a:r>
            <a:r>
              <a:rPr lang="en-US" altLang="en-US" sz="2800" b="1" dirty="0">
                <a:solidFill>
                  <a:srgbClr val="008000"/>
                </a:solidFill>
              </a:rPr>
              <a:t>Edict of Nantes</a:t>
            </a:r>
            <a:r>
              <a:rPr lang="en-US" altLang="en-US" sz="2800" dirty="0"/>
              <a:t>—a declaration of </a:t>
            </a:r>
            <a:r>
              <a:rPr lang="en-US" altLang="en-US" sz="2800" dirty="0" smtClean="0"/>
              <a:t>religious toleration</a:t>
            </a:r>
            <a:endParaRPr lang="en-US" altLang="en-US" sz="2800" dirty="0"/>
          </a:p>
          <a:p>
            <a:pPr marL="0" indent="0">
              <a:buNone/>
            </a:pPr>
            <a:r>
              <a:rPr lang="en-US" sz="2800" dirty="0" smtClean="0"/>
              <a:t>-Spent his life trying to rebuild France, most people appreciated this, others were not happy with his compromise and a fanatic jumped in a carriage and stabbed him to death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286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Louis XIII and Cardinal </a:t>
            </a:r>
            <a:r>
              <a:rPr lang="en-US" alt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Richelieu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803042"/>
            <a:ext cx="10363826" cy="39881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b="1" dirty="0">
                <a:solidFill>
                  <a:srgbClr val="008000"/>
                </a:solidFill>
              </a:rPr>
              <a:t>	</a:t>
            </a:r>
            <a:r>
              <a:rPr lang="en-US" altLang="en-US" sz="2800" b="1" dirty="0">
                <a:solidFill>
                  <a:srgbClr val="008000"/>
                </a:solidFill>
              </a:rPr>
              <a:t>Cardinal Richelieu</a:t>
            </a:r>
            <a:r>
              <a:rPr lang="en-US" altLang="en-US" sz="2800" dirty="0"/>
              <a:t>—Louis XIII’s minister who rules </a:t>
            </a:r>
            <a:r>
              <a:rPr lang="en-US" altLang="en-US" sz="2800" dirty="0" smtClean="0"/>
              <a:t>France.  He used his job to obtain his political goals.</a:t>
            </a:r>
          </a:p>
          <a:p>
            <a:pPr marL="0" indent="0">
              <a:buNone/>
            </a:pPr>
            <a:r>
              <a:rPr lang="en-US" altLang="en-US" sz="2800" dirty="0" smtClean="0"/>
              <a:t>He moved against the protestants by telling them not to build walls in their cities.</a:t>
            </a:r>
          </a:p>
          <a:p>
            <a:pPr marL="0" indent="0">
              <a:buNone/>
            </a:pPr>
            <a:r>
              <a:rPr lang="en-US" altLang="en-US" sz="3200" b="1" dirty="0">
                <a:cs typeface="Times New Roman" panose="02020603050405020304" pitchFamily="18" charset="0"/>
              </a:rPr>
              <a:t>A New Attitude</a:t>
            </a:r>
            <a:endParaRPr lang="en-US" altLang="en-US" sz="3200" dirty="0"/>
          </a:p>
          <a:p>
            <a:pPr marL="0" indent="0">
              <a:buNone/>
            </a:pPr>
            <a:r>
              <a:rPr lang="en-US" altLang="en-US" sz="2800" b="1" dirty="0">
                <a:solidFill>
                  <a:srgbClr val="008000"/>
                </a:solidFill>
                <a:cs typeface="Times New Roman" panose="02020603050405020304" pitchFamily="18" charset="0"/>
              </a:rPr>
              <a:t>Skepticism</a:t>
            </a:r>
            <a:r>
              <a:rPr lang="en-US" altLang="en-US" sz="2800" dirty="0">
                <a:cs typeface="Times New Roman" panose="02020603050405020304" pitchFamily="18" charset="0"/>
              </a:rPr>
              <a:t>—the idea that nothing can be known for certain</a:t>
            </a:r>
          </a:p>
          <a:p>
            <a:endParaRPr lang="en-US" sz="2800" dirty="0"/>
          </a:p>
          <a:p>
            <a:pPr marL="0" indent="0">
              <a:buNone/>
            </a:pPr>
            <a:endParaRPr lang="en-US" altLang="en-US" sz="2800" dirty="0" smtClean="0"/>
          </a:p>
          <a:p>
            <a:pPr marL="0" indent="0"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509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en-US" alt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Louis XIV Comes to Power</a:t>
            </a:r>
            <a:r>
              <a:rPr lang="en-US" altLang="en-US" b="1" dirty="0">
                <a:solidFill>
                  <a:schemeClr val="accent3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58344"/>
            <a:ext cx="10363826" cy="51000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sz="2800" b="1" dirty="0"/>
              <a:t>A New French </a:t>
            </a:r>
            <a:r>
              <a:rPr lang="en-US" altLang="en-US" sz="2800" b="1" dirty="0" smtClean="0"/>
              <a:t>Ruler</a:t>
            </a:r>
            <a:endParaRPr lang="en-US" altLang="en-US" sz="2800" dirty="0" smtClean="0">
              <a:latin typeface="Times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800" b="1" dirty="0" smtClean="0">
                <a:solidFill>
                  <a:srgbClr val="008000"/>
                </a:solidFill>
              </a:rPr>
              <a:t>Louis </a:t>
            </a:r>
            <a:r>
              <a:rPr lang="en-US" altLang="en-US" sz="2800" b="1" dirty="0">
                <a:solidFill>
                  <a:srgbClr val="008000"/>
                </a:solidFill>
              </a:rPr>
              <a:t>XIV</a:t>
            </a:r>
            <a:r>
              <a:rPr lang="en-US" altLang="en-US" sz="2800" dirty="0"/>
              <a:t>—the most powerful ruler in French history</a:t>
            </a:r>
          </a:p>
          <a:p>
            <a:pPr marL="0" indent="0">
              <a:buNone/>
            </a:pPr>
            <a:r>
              <a:rPr lang="en-US" altLang="en-US" sz="2800" b="1" dirty="0" smtClean="0"/>
              <a:t>Louis </a:t>
            </a:r>
            <a:r>
              <a:rPr lang="en-US" altLang="en-US" sz="2800" b="1" dirty="0"/>
              <a:t>Weakens the Nobles’ Authority</a:t>
            </a:r>
            <a:endParaRPr lang="en-US" altLang="en-US" sz="2800" dirty="0">
              <a:latin typeface="Times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800" dirty="0" smtClean="0"/>
              <a:t>Louis </a:t>
            </a:r>
            <a:r>
              <a:rPr lang="en-US" altLang="en-US" sz="2800" dirty="0"/>
              <a:t>takes control in </a:t>
            </a:r>
            <a:r>
              <a:rPr lang="en-US" altLang="en-US" sz="2800" dirty="0" smtClean="0"/>
              <a:t>1661 Appoints </a:t>
            </a:r>
            <a:r>
              <a:rPr lang="en-US" altLang="en-US" sz="2800" b="1" dirty="0">
                <a:solidFill>
                  <a:srgbClr val="008000"/>
                </a:solidFill>
              </a:rPr>
              <a:t>intendants</a:t>
            </a:r>
            <a:r>
              <a:rPr lang="en-US" altLang="en-US" sz="2800" dirty="0"/>
              <a:t>—government agents—to </a:t>
            </a:r>
            <a:r>
              <a:rPr lang="en-US" altLang="en-US" sz="2800" dirty="0" smtClean="0"/>
              <a:t>collect </a:t>
            </a:r>
            <a:r>
              <a:rPr lang="en-US" altLang="en-US" sz="2800" dirty="0"/>
              <a:t>taxes</a:t>
            </a:r>
          </a:p>
          <a:p>
            <a:pPr marL="0" indent="0">
              <a:buNone/>
            </a:pPr>
            <a:r>
              <a:rPr lang="en-US" altLang="en-US" sz="2800" b="1" dirty="0"/>
              <a:t>Economic Growth</a:t>
            </a:r>
            <a:endParaRPr lang="en-US" altLang="en-US" sz="2800" dirty="0">
              <a:latin typeface="Times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800" b="1" dirty="0" smtClean="0">
                <a:solidFill>
                  <a:srgbClr val="008000"/>
                </a:solidFill>
              </a:rPr>
              <a:t>Jean </a:t>
            </a:r>
            <a:r>
              <a:rPr lang="en-US" altLang="en-US" sz="2800" b="1" dirty="0">
                <a:solidFill>
                  <a:srgbClr val="008000"/>
                </a:solidFill>
              </a:rPr>
              <a:t>Baptiste Colbert</a:t>
            </a:r>
            <a:r>
              <a:rPr lang="en-US" altLang="en-US" sz="2800" dirty="0"/>
              <a:t>—finance minister—helps </a:t>
            </a:r>
            <a:r>
              <a:rPr lang="en-US" altLang="en-US" sz="2800" dirty="0" smtClean="0"/>
              <a:t> economy grow</a:t>
            </a:r>
          </a:p>
          <a:p>
            <a:pPr marL="0" indent="0">
              <a:buNone/>
            </a:pPr>
            <a:r>
              <a:rPr lang="en-US" altLang="en-US" sz="2800" dirty="0" smtClean="0"/>
              <a:t>In </a:t>
            </a:r>
            <a:r>
              <a:rPr lang="en-US" altLang="en-US" sz="2800" dirty="0"/>
              <a:t>1685, Louis cancels Edict of Nantes; Huguenots </a:t>
            </a:r>
            <a:r>
              <a:rPr lang="en-US" altLang="en-US" sz="2800" dirty="0" smtClean="0"/>
              <a:t> flee </a:t>
            </a:r>
            <a:r>
              <a:rPr lang="en-US" altLang="en-US" sz="2800" dirty="0"/>
              <a:t>France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14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The Sun King’s Grand Style</a:t>
            </a:r>
            <a:r>
              <a:rPr lang="en-US" altLang="en-US" b="1" dirty="0">
                <a:solidFill>
                  <a:schemeClr val="accent3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90163"/>
            <a:ext cx="10363826" cy="45333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en-US" sz="2800" b="1" dirty="0"/>
              <a:t>A Life of Luxury</a:t>
            </a:r>
            <a:endParaRPr lang="en-US" altLang="en-US" sz="2800" dirty="0">
              <a:latin typeface="Times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800" dirty="0" smtClean="0"/>
              <a:t>Louis </a:t>
            </a:r>
            <a:r>
              <a:rPr lang="en-US" altLang="en-US" sz="2800" dirty="0"/>
              <a:t>lives very well, with every meal a feast</a:t>
            </a:r>
          </a:p>
          <a:p>
            <a:pPr marL="0" indent="0">
              <a:buNone/>
            </a:pPr>
            <a:r>
              <a:rPr lang="en-US" altLang="en-US" sz="2800" dirty="0" smtClean="0"/>
              <a:t>Louis </a:t>
            </a:r>
            <a:r>
              <a:rPr lang="en-US" altLang="en-US" sz="2800" dirty="0"/>
              <a:t>keeps nobles at palace to increase his power </a:t>
            </a:r>
            <a:r>
              <a:rPr lang="en-US" altLang="en-US" sz="2800" dirty="0" smtClean="0"/>
              <a:t>over them</a:t>
            </a:r>
          </a:p>
          <a:p>
            <a:pPr marL="0" indent="0">
              <a:buNone/>
            </a:pPr>
            <a:r>
              <a:rPr lang="en-US" altLang="en-US" sz="2800" dirty="0" smtClean="0"/>
              <a:t>Builds </a:t>
            </a:r>
            <a:r>
              <a:rPr lang="en-US" altLang="en-US" sz="2800" dirty="0"/>
              <a:t>magnificent palace at Versailles</a:t>
            </a:r>
          </a:p>
          <a:p>
            <a:pPr marL="0" indent="0">
              <a:buNone/>
            </a:pPr>
            <a:r>
              <a:rPr lang="en-US" altLang="en-US" sz="2800" b="1" dirty="0"/>
              <a:t>Patronage of the Arts</a:t>
            </a:r>
            <a:endParaRPr lang="en-US" altLang="en-US" sz="2800" dirty="0">
              <a:latin typeface="Times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800" dirty="0" smtClean="0"/>
              <a:t>Versailles </a:t>
            </a:r>
            <a:r>
              <a:rPr lang="en-US" altLang="en-US" sz="2800" dirty="0"/>
              <a:t>is a center of arts during reign of Louis </a:t>
            </a:r>
            <a:r>
              <a:rPr lang="en-US" altLang="en-US" sz="2800" dirty="0" smtClean="0"/>
              <a:t>XIV</a:t>
            </a:r>
          </a:p>
          <a:p>
            <a:pPr marL="0" indent="0">
              <a:buNone/>
            </a:pPr>
            <a:r>
              <a:rPr lang="en-US" altLang="en-US" sz="2800" dirty="0" smtClean="0"/>
              <a:t>Purpose </a:t>
            </a:r>
            <a:r>
              <a:rPr lang="en-US" altLang="en-US" sz="2800" dirty="0"/>
              <a:t>of the arts is to glorify Louis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10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75" y="923150"/>
            <a:ext cx="7861211" cy="5212325"/>
          </a:xfrm>
        </p:spPr>
      </p:pic>
    </p:spTree>
    <p:extLst>
      <p:ext uri="{BB962C8B-B14F-4D97-AF65-F5344CB8AC3E}">
        <p14:creationId xmlns:p14="http://schemas.microsoft.com/office/powerpoint/2010/main" val="161185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79" y="218940"/>
            <a:ext cx="10076338" cy="6235358"/>
          </a:xfrm>
        </p:spPr>
      </p:pic>
    </p:spTree>
    <p:extLst>
      <p:ext uri="{BB962C8B-B14F-4D97-AF65-F5344CB8AC3E}">
        <p14:creationId xmlns:p14="http://schemas.microsoft.com/office/powerpoint/2010/main" val="425591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882" y="605306"/>
            <a:ext cx="9462414" cy="5298952"/>
          </a:xfrm>
        </p:spPr>
      </p:pic>
    </p:spTree>
    <p:extLst>
      <p:ext uri="{BB962C8B-B14F-4D97-AF65-F5344CB8AC3E}">
        <p14:creationId xmlns:p14="http://schemas.microsoft.com/office/powerpoint/2010/main" val="153705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TC104033925[[fn=Droplet]]</Template>
  <TotalTime>415</TotalTime>
  <Words>800</Words>
  <Application>Microsoft Office PowerPoint</Application>
  <PresentationFormat>Widescreen</PresentationFormat>
  <Paragraphs>153</Paragraphs>
  <Slides>13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Segoe UI</vt:lpstr>
      <vt:lpstr>Times</vt:lpstr>
      <vt:lpstr>Times New Roman</vt:lpstr>
      <vt:lpstr>Tw Cen MT</vt:lpstr>
      <vt:lpstr>Droplet</vt:lpstr>
      <vt:lpstr>PowerPoint Presentation</vt:lpstr>
      <vt:lpstr>The Reign of Louis XIV </vt:lpstr>
      <vt:lpstr>Religious Wars and Power Struggles </vt:lpstr>
      <vt:lpstr>Louis XIII and Cardinal Richelieu</vt:lpstr>
      <vt:lpstr>Louis XIV Comes to Power </vt:lpstr>
      <vt:lpstr>The Sun King’s Grand Style </vt:lpstr>
      <vt:lpstr>PowerPoint Presentation</vt:lpstr>
      <vt:lpstr>PowerPoint Presentation</vt:lpstr>
      <vt:lpstr>PowerPoint Presentation</vt:lpstr>
      <vt:lpstr>PowerPoint Presentation</vt:lpstr>
      <vt:lpstr>Louis Fights Disastrous Wars </vt:lpstr>
      <vt:lpstr>Louis’s Death and Legacy</vt:lpstr>
      <vt:lpstr>People change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Long</dc:creator>
  <cp:lastModifiedBy>Amanda Long</cp:lastModifiedBy>
  <cp:revision>15</cp:revision>
  <cp:lastPrinted>2015-09-28T17:30:51Z</cp:lastPrinted>
  <dcterms:created xsi:type="dcterms:W3CDTF">2014-10-14T02:40:24Z</dcterms:created>
  <dcterms:modified xsi:type="dcterms:W3CDTF">2015-09-28T20:01:10Z</dcterms:modified>
</cp:coreProperties>
</file>