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1" r:id="rId2"/>
  </p:sldMasterIdLst>
  <p:notesMasterIdLst>
    <p:notesMasterId r:id="rId14"/>
  </p:notesMasterIdLst>
  <p:handoutMasterIdLst>
    <p:handoutMasterId r:id="rId15"/>
  </p:handoutMasterIdLst>
  <p:sldIdLst>
    <p:sldId id="289" r:id="rId3"/>
    <p:sldId id="294" r:id="rId4"/>
    <p:sldId id="295" r:id="rId5"/>
    <p:sldId id="290" r:id="rId6"/>
    <p:sldId id="297" r:id="rId7"/>
    <p:sldId id="299" r:id="rId8"/>
    <p:sldId id="300" r:id="rId9"/>
    <p:sldId id="301" r:id="rId10"/>
    <p:sldId id="304" r:id="rId11"/>
    <p:sldId id="303" r:id="rId12"/>
    <p:sldId id="298" r:id="rId13"/>
  </p:sldIdLst>
  <p:sldSz cx="12188825"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936">
          <p15:clr>
            <a:srgbClr val="A4A3A4"/>
          </p15:clr>
        </p15:guide>
        <p15:guide id="3" orient="horz" pos="1152">
          <p15:clr>
            <a:srgbClr val="A4A3A4"/>
          </p15:clr>
        </p15:guide>
        <p15:guide id="4" orient="horz" pos="2544">
          <p15:clr>
            <a:srgbClr val="A4A3A4"/>
          </p15:clr>
        </p15:guide>
        <p15:guide id="5" orient="horz" pos="1008">
          <p15:clr>
            <a:srgbClr val="A4A3A4"/>
          </p15:clr>
        </p15:guide>
        <p15:guide id="6" orient="horz" pos="384">
          <p15:clr>
            <a:srgbClr val="A4A3A4"/>
          </p15:clr>
        </p15:guide>
        <p15:guide id="7" orient="horz" pos="3312">
          <p15:clr>
            <a:srgbClr val="A4A3A4"/>
          </p15:clr>
        </p15:guide>
        <p15:guide id="8" orient="horz" pos="288">
          <p15:clr>
            <a:srgbClr val="A4A3A4"/>
          </p15:clr>
        </p15:guide>
        <p15:guide id="9" orient="horz" pos="4032">
          <p15:clr>
            <a:srgbClr val="A4A3A4"/>
          </p15:clr>
        </p15:guide>
        <p15:guide id="10" orient="horz" pos="3744">
          <p15:clr>
            <a:srgbClr val="A4A3A4"/>
          </p15:clr>
        </p15:guide>
        <p15:guide id="11" pos="3839">
          <p15:clr>
            <a:srgbClr val="A4A3A4"/>
          </p15:clr>
        </p15:guide>
        <p15:guide id="12" pos="959">
          <p15:clr>
            <a:srgbClr val="A4A3A4"/>
          </p15:clr>
        </p15:guide>
        <p15:guide id="13" pos="6719">
          <p15:clr>
            <a:srgbClr val="A4A3A4"/>
          </p15:clr>
        </p15:guide>
        <p15:guide id="14" pos="527">
          <p15:clr>
            <a:srgbClr val="A4A3A4"/>
          </p15:clr>
        </p15:guide>
        <p15:guide id="15" pos="7151">
          <p15:clr>
            <a:srgbClr val="A4A3A4"/>
          </p15:clr>
        </p15:guide>
        <p15:guide id="16" pos="4127">
          <p15:clr>
            <a:srgbClr val="A4A3A4"/>
          </p15:clr>
        </p15:guide>
        <p15:guide id="17" pos="4415">
          <p15:clr>
            <a:srgbClr val="A4A3A4"/>
          </p15:clr>
        </p15:guide>
        <p15:guide id="18" pos="2687">
          <p15:clr>
            <a:srgbClr val="A4A3A4"/>
          </p15:clr>
        </p15:guide>
        <p15:guide id="19" pos="383">
          <p15:clr>
            <a:srgbClr val="A4A3A4"/>
          </p15:clr>
        </p15:guide>
        <p15:guide id="20" pos="7295">
          <p15:clr>
            <a:srgbClr val="A4A3A4"/>
          </p15:clr>
        </p15:guide>
        <p15:guide id="21" pos="5327">
          <p15:clr>
            <a:srgbClr val="A4A3A4"/>
          </p15:clr>
        </p15:guide>
        <p15:guide id="22" pos="3810">
          <p15:clr>
            <a:srgbClr val="A4A3A4"/>
          </p15:clr>
        </p15:guide>
        <p15:guide id="23" pos="4319">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29" autoAdjust="0"/>
  </p:normalViewPr>
  <p:slideViewPr>
    <p:cSldViewPr showGuides="1">
      <p:cViewPr varScale="1">
        <p:scale>
          <a:sx n="61" d="100"/>
          <a:sy n="61" d="100"/>
        </p:scale>
        <p:origin x="108" y="366"/>
      </p:cViewPr>
      <p:guideLst>
        <p:guide orient="horz" pos="2160"/>
        <p:guide orient="horz" pos="3936"/>
        <p:guide orient="horz" pos="1152"/>
        <p:guide orient="horz" pos="2544"/>
        <p:guide orient="horz" pos="1008"/>
        <p:guide orient="horz" pos="384"/>
        <p:guide orient="horz" pos="3312"/>
        <p:guide orient="horz" pos="288"/>
        <p:guide orient="horz" pos="4032"/>
        <p:guide orient="horz" pos="3744"/>
        <p:guide pos="3839"/>
        <p:guide pos="959"/>
        <p:guide pos="6719"/>
        <p:guide pos="527"/>
        <p:guide pos="7151"/>
        <p:guide pos="4127"/>
        <p:guide pos="4415"/>
        <p:guide pos="2687"/>
        <p:guide pos="383"/>
        <p:guide pos="7295"/>
        <p:guide pos="5327"/>
        <p:guide pos="3810"/>
        <p:guide pos="4319"/>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9" d="100"/>
          <a:sy n="79" d="100"/>
        </p:scale>
        <p:origin x="16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B716B-D36A-4D82-925B-25A16A7E89D5}" type="doc">
      <dgm:prSet loTypeId="urn:microsoft.com/office/officeart/2009/3/layout/PlusandMinus" loCatId="relationship" qsTypeId="urn:microsoft.com/office/officeart/2005/8/quickstyle/simple1" qsCatId="simple" csTypeId="urn:microsoft.com/office/officeart/2005/8/colors/accent1_2" csCatId="accent1" phldr="1"/>
      <dgm:spPr/>
      <dgm:t>
        <a:bodyPr/>
        <a:lstStyle/>
        <a:p>
          <a:endParaRPr lang="en-US"/>
        </a:p>
      </dgm:t>
    </dgm:pt>
    <dgm:pt modelId="{2A2B7EB5-C567-4B05-BDE6-441B90448E10}">
      <dgm:prSet phldrT="[Text]"/>
      <dgm:spPr/>
      <dgm:t>
        <a:bodyPr/>
        <a:lstStyle/>
        <a:p>
          <a:r>
            <a:rPr lang="en-US" dirty="0" smtClean="0"/>
            <a:t>Plentiful jobs.</a:t>
          </a:r>
        </a:p>
        <a:p>
          <a:r>
            <a:rPr lang="en-US" dirty="0" smtClean="0"/>
            <a:t>Better quality of life.</a:t>
          </a:r>
        </a:p>
        <a:p>
          <a:endParaRPr lang="en-US" dirty="0"/>
        </a:p>
      </dgm:t>
    </dgm:pt>
    <dgm:pt modelId="{14DD47D4-6E45-4ECB-8031-F41952AF6373}" type="parTrans" cxnId="{4A2DB9EF-E902-46B8-9FC1-CD73AF8C0989}">
      <dgm:prSet/>
      <dgm:spPr/>
      <dgm:t>
        <a:bodyPr/>
        <a:lstStyle/>
        <a:p>
          <a:endParaRPr lang="en-US"/>
        </a:p>
      </dgm:t>
    </dgm:pt>
    <dgm:pt modelId="{07AB9D5B-CCE7-4ED2-81F4-D12E2C7DCB5E}" type="sibTrans" cxnId="{4A2DB9EF-E902-46B8-9FC1-CD73AF8C0989}">
      <dgm:prSet/>
      <dgm:spPr/>
      <dgm:t>
        <a:bodyPr/>
        <a:lstStyle/>
        <a:p>
          <a:endParaRPr lang="en-US"/>
        </a:p>
      </dgm:t>
    </dgm:pt>
    <dgm:pt modelId="{7BEBA614-C0D1-430B-893A-21C26E1202B6}">
      <dgm:prSet phldrT="[Text]"/>
      <dgm:spPr/>
      <dgm:t>
        <a:bodyPr/>
        <a:lstStyle/>
        <a:p>
          <a:r>
            <a:rPr lang="en-US" dirty="0" smtClean="0"/>
            <a:t>Unhealthy working conditions. </a:t>
          </a:r>
        </a:p>
        <a:p>
          <a:r>
            <a:rPr lang="en-US" dirty="0" smtClean="0"/>
            <a:t>Air and water pollution.</a:t>
          </a:r>
        </a:p>
        <a:p>
          <a:r>
            <a:rPr lang="en-US" dirty="0" smtClean="0"/>
            <a:t>Child labor</a:t>
          </a:r>
        </a:p>
        <a:p>
          <a:r>
            <a:rPr lang="en-US" dirty="0" smtClean="0"/>
            <a:t>Class tensions</a:t>
          </a:r>
          <a:endParaRPr lang="en-US" dirty="0"/>
        </a:p>
      </dgm:t>
    </dgm:pt>
    <dgm:pt modelId="{F267DCE8-A42D-4C51-9DC4-585DC832620A}" type="parTrans" cxnId="{FD44FEF7-6E98-4E24-A2F7-28C4E5385CD5}">
      <dgm:prSet/>
      <dgm:spPr/>
      <dgm:t>
        <a:bodyPr/>
        <a:lstStyle/>
        <a:p>
          <a:endParaRPr lang="en-US"/>
        </a:p>
      </dgm:t>
    </dgm:pt>
    <dgm:pt modelId="{D64C1A8B-25C2-458A-9B32-4B96F968F093}" type="sibTrans" cxnId="{FD44FEF7-6E98-4E24-A2F7-28C4E5385CD5}">
      <dgm:prSet/>
      <dgm:spPr/>
      <dgm:t>
        <a:bodyPr/>
        <a:lstStyle/>
        <a:p>
          <a:endParaRPr lang="en-US"/>
        </a:p>
      </dgm:t>
    </dgm:pt>
    <dgm:pt modelId="{24910525-8247-42BC-A33A-1669963B1FE1}" type="pres">
      <dgm:prSet presAssocID="{1D9B716B-D36A-4D82-925B-25A16A7E89D5}" presName="Name0" presStyleCnt="0">
        <dgm:presLayoutVars>
          <dgm:chMax val="2"/>
          <dgm:chPref val="2"/>
          <dgm:dir/>
          <dgm:animOne/>
          <dgm:resizeHandles val="exact"/>
        </dgm:presLayoutVars>
      </dgm:prSet>
      <dgm:spPr/>
      <dgm:t>
        <a:bodyPr/>
        <a:lstStyle/>
        <a:p>
          <a:endParaRPr lang="en-US"/>
        </a:p>
      </dgm:t>
    </dgm:pt>
    <dgm:pt modelId="{0639D769-DA90-4895-9AA5-F356940E8C37}" type="pres">
      <dgm:prSet presAssocID="{1D9B716B-D36A-4D82-925B-25A16A7E89D5}" presName="Background" presStyleLbl="bgImgPlace1" presStyleIdx="0" presStyleCnt="1"/>
      <dgm:spPr/>
    </dgm:pt>
    <dgm:pt modelId="{8972CC79-139B-48CC-81F9-24D84ED2E378}" type="pres">
      <dgm:prSet presAssocID="{1D9B716B-D36A-4D82-925B-25A16A7E89D5}" presName="ParentText1" presStyleLbl="revTx" presStyleIdx="0" presStyleCnt="2">
        <dgm:presLayoutVars>
          <dgm:chMax val="0"/>
          <dgm:chPref val="0"/>
          <dgm:bulletEnabled val="1"/>
        </dgm:presLayoutVars>
      </dgm:prSet>
      <dgm:spPr/>
      <dgm:t>
        <a:bodyPr/>
        <a:lstStyle/>
        <a:p>
          <a:endParaRPr lang="en-US"/>
        </a:p>
      </dgm:t>
    </dgm:pt>
    <dgm:pt modelId="{83FC0F0B-490A-4A91-9862-03F89117C6E0}" type="pres">
      <dgm:prSet presAssocID="{1D9B716B-D36A-4D82-925B-25A16A7E89D5}" presName="ParentText2" presStyleLbl="revTx" presStyleIdx="1" presStyleCnt="2">
        <dgm:presLayoutVars>
          <dgm:chMax val="0"/>
          <dgm:chPref val="0"/>
          <dgm:bulletEnabled val="1"/>
        </dgm:presLayoutVars>
      </dgm:prSet>
      <dgm:spPr/>
      <dgm:t>
        <a:bodyPr/>
        <a:lstStyle/>
        <a:p>
          <a:endParaRPr lang="en-US"/>
        </a:p>
      </dgm:t>
    </dgm:pt>
    <dgm:pt modelId="{BC7DF502-FFA0-41DF-85C2-ED2A5127D2B3}" type="pres">
      <dgm:prSet presAssocID="{1D9B716B-D36A-4D82-925B-25A16A7E89D5}" presName="Plus" presStyleLbl="alignNode1" presStyleIdx="0" presStyleCnt="2"/>
      <dgm:spPr/>
    </dgm:pt>
    <dgm:pt modelId="{8B3EFAD4-4CD2-40AB-9471-47DC534CBED0}" type="pres">
      <dgm:prSet presAssocID="{1D9B716B-D36A-4D82-925B-25A16A7E89D5}" presName="Minus" presStyleLbl="alignNode1" presStyleIdx="1" presStyleCnt="2"/>
      <dgm:spPr/>
    </dgm:pt>
    <dgm:pt modelId="{5C014A48-F657-4CD6-9A1A-59CA7906FB88}" type="pres">
      <dgm:prSet presAssocID="{1D9B716B-D36A-4D82-925B-25A16A7E89D5}" presName="Divider" presStyleLbl="parChTrans1D1" presStyleIdx="0" presStyleCnt="1"/>
      <dgm:spPr/>
    </dgm:pt>
  </dgm:ptLst>
  <dgm:cxnLst>
    <dgm:cxn modelId="{FD44FEF7-6E98-4E24-A2F7-28C4E5385CD5}" srcId="{1D9B716B-D36A-4D82-925B-25A16A7E89D5}" destId="{7BEBA614-C0D1-430B-893A-21C26E1202B6}" srcOrd="1" destOrd="0" parTransId="{F267DCE8-A42D-4C51-9DC4-585DC832620A}" sibTransId="{D64C1A8B-25C2-458A-9B32-4B96F968F093}"/>
    <dgm:cxn modelId="{8FA6656D-3098-44CD-9BBF-B3DB37421AA5}" type="presOf" srcId="{2A2B7EB5-C567-4B05-BDE6-441B90448E10}" destId="{8972CC79-139B-48CC-81F9-24D84ED2E378}" srcOrd="0" destOrd="0" presId="urn:microsoft.com/office/officeart/2009/3/layout/PlusandMinus"/>
    <dgm:cxn modelId="{4A2DB9EF-E902-46B8-9FC1-CD73AF8C0989}" srcId="{1D9B716B-D36A-4D82-925B-25A16A7E89D5}" destId="{2A2B7EB5-C567-4B05-BDE6-441B90448E10}" srcOrd="0" destOrd="0" parTransId="{14DD47D4-6E45-4ECB-8031-F41952AF6373}" sibTransId="{07AB9D5B-CCE7-4ED2-81F4-D12E2C7DCB5E}"/>
    <dgm:cxn modelId="{8C4CB2B6-890D-42D4-8D87-97CB3960BDB7}" type="presOf" srcId="{7BEBA614-C0D1-430B-893A-21C26E1202B6}" destId="{83FC0F0B-490A-4A91-9862-03F89117C6E0}" srcOrd="0" destOrd="0" presId="urn:microsoft.com/office/officeart/2009/3/layout/PlusandMinus"/>
    <dgm:cxn modelId="{30EE133D-5AD8-45E4-900A-F2323B29DC01}" type="presOf" srcId="{1D9B716B-D36A-4D82-925B-25A16A7E89D5}" destId="{24910525-8247-42BC-A33A-1669963B1FE1}" srcOrd="0" destOrd="0" presId="urn:microsoft.com/office/officeart/2009/3/layout/PlusandMinus"/>
    <dgm:cxn modelId="{DFFF47E4-FF53-4108-8DAF-BE2744614A7F}" type="presParOf" srcId="{24910525-8247-42BC-A33A-1669963B1FE1}" destId="{0639D769-DA90-4895-9AA5-F356940E8C37}" srcOrd="0" destOrd="0" presId="urn:microsoft.com/office/officeart/2009/3/layout/PlusandMinus"/>
    <dgm:cxn modelId="{75FF5EFB-2566-4B5D-B954-5DC74475D86C}" type="presParOf" srcId="{24910525-8247-42BC-A33A-1669963B1FE1}" destId="{8972CC79-139B-48CC-81F9-24D84ED2E378}" srcOrd="1" destOrd="0" presId="urn:microsoft.com/office/officeart/2009/3/layout/PlusandMinus"/>
    <dgm:cxn modelId="{780D28BD-3DDF-4BBD-9559-21DB38D3D1AB}" type="presParOf" srcId="{24910525-8247-42BC-A33A-1669963B1FE1}" destId="{83FC0F0B-490A-4A91-9862-03F89117C6E0}" srcOrd="2" destOrd="0" presId="urn:microsoft.com/office/officeart/2009/3/layout/PlusandMinus"/>
    <dgm:cxn modelId="{09F5CA42-1F34-4F79-BB96-4175CD4727E8}" type="presParOf" srcId="{24910525-8247-42BC-A33A-1669963B1FE1}" destId="{BC7DF502-FFA0-41DF-85C2-ED2A5127D2B3}" srcOrd="3" destOrd="0" presId="urn:microsoft.com/office/officeart/2009/3/layout/PlusandMinus"/>
    <dgm:cxn modelId="{AB81B68B-9FA1-4327-BD70-532A0D430092}" type="presParOf" srcId="{24910525-8247-42BC-A33A-1669963B1FE1}" destId="{8B3EFAD4-4CD2-40AB-9471-47DC534CBED0}" srcOrd="4" destOrd="0" presId="urn:microsoft.com/office/officeart/2009/3/layout/PlusandMinus"/>
    <dgm:cxn modelId="{724A0DB0-168C-4912-A745-02265601783A}" type="presParOf" srcId="{24910525-8247-42BC-A33A-1669963B1FE1}" destId="{5C014A48-F657-4CD6-9A1A-59CA7906FB88}"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057FACA-8E11-4008-AFB6-515F47574AAC}" type="datetimeFigureOut">
              <a:rPr lang="en-US"/>
              <a:t>1/12/2015</a:t>
            </a:fld>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4C80E09-57D3-4C62-80B2-B8F7C9127D18}" type="slidenum">
              <a:rPr/>
              <a:t>‹#›</a:t>
            </a:fld>
            <a:endParaRPr/>
          </a:p>
        </p:txBody>
      </p:sp>
    </p:spTree>
    <p:extLst>
      <p:ext uri="{BB962C8B-B14F-4D97-AF65-F5344CB8AC3E}">
        <p14:creationId xmlns:p14="http://schemas.microsoft.com/office/powerpoint/2010/main" val="2733409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ABD2D7A-D230-4F91-BD59-0A39C2703BA8}" type="datetimeFigureOut">
              <a:rPr lang="en-US"/>
              <a:t>1/12/2015</a:t>
            </a:fld>
            <a:endParaRPr/>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199CD-3E1B-4AE6-990F-76F925F5EA9F}" type="slidenum">
              <a:rPr/>
              <a:t>‹#›</a:t>
            </a:fld>
            <a:endParaRPr/>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a:p>
        </p:txBody>
      </p:sp>
    </p:spTree>
    <p:extLst>
      <p:ext uri="{BB962C8B-B14F-4D97-AF65-F5344CB8AC3E}">
        <p14:creationId xmlns:p14="http://schemas.microsoft.com/office/powerpoint/2010/main" val="1704961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1600201"/>
            <a:ext cx="9144000" cy="2971799"/>
          </a:xfrm>
        </p:spPr>
        <p:txBody>
          <a:bodyPr anchor="b">
            <a:normAutofit/>
          </a:bodyPr>
          <a:lstStyle>
            <a:lvl1pPr>
              <a:lnSpc>
                <a:spcPct val="85000"/>
              </a:lnSpc>
              <a:defRPr sz="660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1522412" y="4724400"/>
            <a:ext cx="9144001" cy="990600"/>
          </a:xfrm>
        </p:spPr>
        <p:txBody>
          <a:bodyPr>
            <a:normAutofit/>
          </a:bodyPr>
          <a:lstStyle>
            <a:lvl1pPr marL="0" indent="0" algn="l">
              <a:lnSpc>
                <a:spcPct val="85000"/>
              </a:lnSpc>
              <a:spcBef>
                <a:spcPts val="0"/>
              </a:spcBef>
              <a:buNone/>
              <a:defRPr sz="2400" cap="none" baseline="0">
                <a:solidFill>
                  <a:schemeClr val="accent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lvl1pPr>
              <a:defRPr b="1">
                <a:solidFill>
                  <a:schemeClr val="bg1"/>
                </a:solidFill>
              </a:defRPr>
            </a:lvl1pPr>
          </a:lstStyle>
          <a:p>
            <a:fld id="{929BC517-97B8-4F0B-89C0-E4A0405180C4}" type="datetime1">
              <a:rPr lang="en-US" smtClean="0"/>
              <a:t>1/12/2015</a:t>
            </a:fld>
            <a:endParaRPr lang="en-US"/>
          </a:p>
        </p:txBody>
      </p:sp>
      <p:sp>
        <p:nvSpPr>
          <p:cNvPr id="5" name="Footer Placeholder 4"/>
          <p:cNvSpPr>
            <a:spLocks noGrp="1"/>
          </p:cNvSpPr>
          <p:nvPr>
            <p:ph type="ftr" sz="quarter" idx="11"/>
          </p:nvPr>
        </p:nvSpPr>
        <p:spPr/>
        <p:txBody>
          <a:bodyPr/>
          <a:lstStyle>
            <a:lvl1pPr>
              <a:defRPr b="1">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b="1">
                <a:solidFill>
                  <a:schemeClr val="bg1"/>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217815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1522412" y="1828800"/>
            <a:ext cx="9144002" cy="4267200"/>
          </a:xfrm>
        </p:spPr>
        <p:txBody>
          <a:bodyPr vert="eaVert"/>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05A941-E4B2-4F39-B59A-B6D7986AF940}"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21744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2" y="1066800"/>
            <a:ext cx="1524001" cy="4724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2" y="1066800"/>
            <a:ext cx="7391399" cy="4724400"/>
          </a:xfrm>
        </p:spPr>
        <p:txBody>
          <a:bodyPr vert="eaVert"/>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7D2B890-B754-4069-B67F-AB1573A4C4B0}"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083536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guide id="3" orient="horz" pos="67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f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09600"/>
            <a:ext cx="6048375" cy="5638800"/>
          </a:xfrm>
          <a:solidFill>
            <a:schemeClr val="bg2"/>
          </a:solidFill>
        </p:spPr>
        <p:txBody>
          <a:bodyPr>
            <a:normAutofit/>
          </a:bodyPr>
          <a:lstStyle>
            <a:lvl1pPr marL="0" indent="0" algn="ctr">
              <a:buNone/>
              <a:defRPr sz="2400"/>
            </a:lvl1pPr>
          </a:lstStyle>
          <a:p>
            <a:r>
              <a:rPr lang="en-US" smtClean="0"/>
              <a:t>Click icon to add picture</a:t>
            </a:r>
            <a:endParaRPr/>
          </a:p>
        </p:txBody>
      </p:sp>
      <p:sp>
        <p:nvSpPr>
          <p:cNvPr id="2" name="Title 1"/>
          <p:cNvSpPr>
            <a:spLocks noGrp="1"/>
          </p:cNvSpPr>
          <p:nvPr>
            <p:ph type="ctrTitle" hasCustomPrompt="1"/>
          </p:nvPr>
        </p:nvSpPr>
        <p:spPr>
          <a:xfrm>
            <a:off x="6323012" y="1676400"/>
            <a:ext cx="4876801" cy="4114800"/>
          </a:xfrm>
        </p:spPr>
        <p:txBody>
          <a:bodyPr anchor="b">
            <a:normAutofit/>
          </a:bodyPr>
          <a:lstStyle>
            <a:lvl1pPr>
              <a:lnSpc>
                <a:spcPct val="85000"/>
              </a:lnSpc>
              <a:defRPr sz="4800">
                <a:solidFill>
                  <a:schemeClr val="tx1">
                    <a:lumMod val="50000"/>
                  </a:schemeClr>
                </a:solidFill>
              </a:defRPr>
            </a:lvl1pPr>
          </a:lstStyle>
          <a:p>
            <a:r>
              <a:rPr/>
              <a:t>Click to enter Name</a:t>
            </a:r>
          </a:p>
        </p:txBody>
      </p:sp>
    </p:spTree>
    <p:extLst>
      <p:ext uri="{BB962C8B-B14F-4D97-AF65-F5344CB8AC3E}">
        <p14:creationId xmlns:p14="http://schemas.microsoft.com/office/powerpoint/2010/main" val="2809593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Right Picture with Titl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140450" y="609600"/>
            <a:ext cx="6048375" cy="5638800"/>
          </a:xfrm>
          <a:solidFill>
            <a:schemeClr val="bg2"/>
          </a:solidFill>
        </p:spPr>
        <p:txBody>
          <a:bodyPr>
            <a:normAutofit/>
          </a:bodyPr>
          <a:lstStyle>
            <a:lvl1pPr marL="0" indent="0" algn="ctr">
              <a:buNone/>
              <a:defRPr sz="2400"/>
            </a:lvl1pPr>
          </a:lstStyle>
          <a:p>
            <a:r>
              <a:rPr lang="en-US" smtClean="0"/>
              <a:t>Click icon to add picture</a:t>
            </a:r>
            <a:endParaRPr/>
          </a:p>
        </p:txBody>
      </p:sp>
      <p:sp>
        <p:nvSpPr>
          <p:cNvPr id="2" name="Title 1"/>
          <p:cNvSpPr>
            <a:spLocks noGrp="1"/>
          </p:cNvSpPr>
          <p:nvPr>
            <p:ph type="ctrTitle" hasCustomPrompt="1"/>
          </p:nvPr>
        </p:nvSpPr>
        <p:spPr>
          <a:xfrm>
            <a:off x="989012" y="1295400"/>
            <a:ext cx="4876801" cy="4114800"/>
          </a:xfrm>
        </p:spPr>
        <p:txBody>
          <a:bodyPr anchor="b">
            <a:normAutofit/>
          </a:bodyPr>
          <a:lstStyle>
            <a:lvl1pPr>
              <a:lnSpc>
                <a:spcPct val="85000"/>
              </a:lnSpc>
              <a:defRPr sz="4800">
                <a:solidFill>
                  <a:schemeClr val="tx1">
                    <a:lumMod val="50000"/>
                  </a:schemeClr>
                </a:solidFill>
              </a:defRPr>
            </a:lvl1pPr>
          </a:lstStyle>
          <a:p>
            <a:r>
              <a:rPr/>
              <a:t>Click to enter Name</a:t>
            </a:r>
          </a:p>
        </p:txBody>
      </p:sp>
    </p:spTree>
    <p:extLst>
      <p:ext uri="{BB962C8B-B14F-4D97-AF65-F5344CB8AC3E}">
        <p14:creationId xmlns:p14="http://schemas.microsoft.com/office/powerpoint/2010/main" val="149124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ef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8075612"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228012" y="16002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228012" y="41148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5"/>
          <p:cNvSpPr>
            <a:spLocks noGrp="1"/>
          </p:cNvSpPr>
          <p:nvPr>
            <p:ph type="dt" sz="half" idx="10"/>
          </p:nvPr>
        </p:nvSpPr>
        <p:spPr/>
        <p:txBody>
          <a:bodyPr/>
          <a:lstStyle/>
          <a:p>
            <a:fld id="{C8646B06-566B-40D3-B303-F991AE04CDD9}" type="datetime1">
              <a:rPr lang="en-US" smtClean="0"/>
              <a:t>1/12/2015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5548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ight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3" y="609600"/>
            <a:ext cx="8075612"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760412" y="9144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760412" y="34290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C9A03-DDA6-4794-8CD6-D226B19FC207}"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13925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Lef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63"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228012" y="16002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228012" y="41148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icture Placeholder 2"/>
          <p:cNvSpPr>
            <a:spLocks noGrp="1"/>
          </p:cNvSpPr>
          <p:nvPr>
            <p:ph type="pic" idx="10"/>
          </p:nvPr>
        </p:nvSpPr>
        <p:spPr>
          <a:xfrm>
            <a:off x="4109756"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63"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4109756"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3"/>
          </p:nvPr>
        </p:nvSpPr>
        <p:spPr/>
        <p:txBody>
          <a:bodyPr/>
          <a:lstStyle/>
          <a:p>
            <a:fld id="{EB21E2EC-4B67-4AB7-9F11-300FF0E6A96E}" type="datetime1">
              <a:rPr lang="en-US" smtClean="0"/>
              <a:t>1/12/2015</a:t>
            </a:fld>
            <a:endParaRPr lang="en-US"/>
          </a:p>
        </p:txBody>
      </p:sp>
      <p:sp>
        <p:nvSpPr>
          <p:cNvPr id="9" name="Footer Placeholder 8"/>
          <p:cNvSpPr>
            <a:spLocks noGrp="1"/>
          </p:cNvSpPr>
          <p:nvPr>
            <p:ph type="ftr" sz="quarter" idx="14"/>
          </p:nvPr>
        </p:nvSpPr>
        <p:spPr/>
        <p:txBody>
          <a:bodyPr/>
          <a:lstStyle/>
          <a:p>
            <a:endParaRPr lang="en-US"/>
          </a:p>
        </p:txBody>
      </p:sp>
      <p:sp>
        <p:nvSpPr>
          <p:cNvPr id="10" name="Slide Number Placeholder 9"/>
          <p:cNvSpPr>
            <a:spLocks noGrp="1"/>
          </p:cNvSpPr>
          <p:nvPr>
            <p:ph type="sldNum" sz="quarter" idx="15"/>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86994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Right Four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36612" y="12192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36612" y="37338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icture Placeholder 2"/>
          <p:cNvSpPr>
            <a:spLocks noGrp="1"/>
          </p:cNvSpPr>
          <p:nvPr>
            <p:ph type="pic" idx="10"/>
          </p:nvPr>
        </p:nvSpPr>
        <p:spPr>
          <a:xfrm>
            <a:off x="8211185"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05592"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3"/>
          </p:nvPr>
        </p:nvSpPr>
        <p:spPr/>
        <p:txBody>
          <a:bodyPr/>
          <a:lstStyle/>
          <a:p>
            <a:fld id="{84FDD20C-491F-4E5B-B988-878A901FDC09}" type="datetime1">
              <a:rPr lang="en-US" smtClean="0"/>
              <a:t>1/12/2015</a:t>
            </a:fld>
            <a:endParaRPr lang="en-US"/>
          </a:p>
        </p:txBody>
      </p:sp>
      <p:sp>
        <p:nvSpPr>
          <p:cNvPr id="9" name="Footer Placeholder 8"/>
          <p:cNvSpPr>
            <a:spLocks noGrp="1"/>
          </p:cNvSpPr>
          <p:nvPr>
            <p:ph type="ftr" sz="quarter" idx="14"/>
          </p:nvPr>
        </p:nvSpPr>
        <p:spPr/>
        <p:txBody>
          <a:bodyPr/>
          <a:lstStyle/>
          <a:p>
            <a:endParaRPr lang="en-US"/>
          </a:p>
        </p:txBody>
      </p:sp>
      <p:sp>
        <p:nvSpPr>
          <p:cNvPr id="10" name="Slide Number Placeholder 9"/>
          <p:cNvSpPr>
            <a:spLocks noGrp="1"/>
          </p:cNvSpPr>
          <p:nvPr>
            <p:ph type="sldNum" sz="quarter" idx="15"/>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4984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ix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Picture Placeholder 2"/>
          <p:cNvSpPr>
            <a:spLocks noGrp="1"/>
          </p:cNvSpPr>
          <p:nvPr>
            <p:ph type="pic" idx="14"/>
          </p:nvPr>
        </p:nvSpPr>
        <p:spPr>
          <a:xfrm>
            <a:off x="0"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6" name="Picture Placeholder 2"/>
          <p:cNvSpPr>
            <a:spLocks noGrp="1"/>
          </p:cNvSpPr>
          <p:nvPr>
            <p:ph type="pic" idx="11"/>
          </p:nvPr>
        </p:nvSpPr>
        <p:spPr>
          <a:xfrm>
            <a:off x="4105592"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494088"/>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5"/>
          </p:nvPr>
        </p:nvSpPr>
        <p:spPr/>
        <p:txBody>
          <a:bodyPr/>
          <a:lstStyle/>
          <a:p>
            <a:fld id="{CDA5DF41-8C22-431B-81F3-EC3B76C54836}" type="datetime1">
              <a:rPr lang="en-US" smtClean="0"/>
              <a:t>1/12/2015</a:t>
            </a:fld>
            <a:endParaRPr lang="en-US"/>
          </a:p>
        </p:txBody>
      </p:sp>
      <p:sp>
        <p:nvSpPr>
          <p:cNvPr id="4" name="Footer Placeholder 3"/>
          <p:cNvSpPr>
            <a:spLocks noGrp="1"/>
          </p:cNvSpPr>
          <p:nvPr>
            <p:ph type="ftr" sz="quarter" idx="16"/>
          </p:nvPr>
        </p:nvSpPr>
        <p:spPr/>
        <p:txBody>
          <a:bodyPr/>
          <a:lstStyle/>
          <a:p>
            <a:endParaRPr lang="en-US"/>
          </a:p>
        </p:txBody>
      </p:sp>
      <p:sp>
        <p:nvSpPr>
          <p:cNvPr id="10" name="Slide Number Placeholder 9"/>
          <p:cNvSpPr>
            <a:spLocks noGrp="1"/>
          </p:cNvSpPr>
          <p:nvPr>
            <p:ph type="sldNum" sz="quarter" idx="17"/>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92275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ef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608076"/>
            <a:ext cx="6035040" cy="5641848"/>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99212" y="1828800"/>
            <a:ext cx="5029200" cy="4038600"/>
          </a:xfrm>
        </p:spPr>
        <p:txBody>
          <a:bodyPr anchor="ctr">
            <a:normAutofit/>
          </a:bodyPr>
          <a:lstStyle>
            <a:lvl1pPr marL="179388" indent="-179388">
              <a:lnSpc>
                <a:spcPct val="110000"/>
              </a:lnSpc>
              <a:spcBef>
                <a:spcPts val="600"/>
              </a:spcBef>
              <a:buNone/>
              <a:defRPr sz="2800" i="1">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5"/>
          <p:cNvSpPr>
            <a:spLocks noGrp="1"/>
          </p:cNvSpPr>
          <p:nvPr>
            <p:ph type="dt" sz="half" idx="10"/>
          </p:nvPr>
        </p:nvSpPr>
        <p:spPr/>
        <p:txBody>
          <a:bodyPr/>
          <a:lstStyle/>
          <a:p>
            <a:fld id="{7BA4454C-0955-40F0-A87A-A8B144F0B9BA}" type="datetime1">
              <a:rPr lang="en-US" smtClean="0"/>
              <a:t>1/12/2015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522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819FEC1-1C14-4F75-96E2-A7B534246FAB}" type="datetime1">
              <a:rPr lang="en-US" smtClean="0"/>
              <a:t>1/12/2015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312408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Right Picture with Quot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785" y="609600"/>
            <a:ext cx="60350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2" y="1524000"/>
            <a:ext cx="5029200" cy="4038600"/>
          </a:xfrm>
        </p:spPr>
        <p:txBody>
          <a:bodyPr anchor="ctr">
            <a:normAutofit/>
          </a:bodyPr>
          <a:lstStyle>
            <a:lvl1pPr marL="182880" indent="-182880">
              <a:lnSpc>
                <a:spcPct val="110000"/>
              </a:lnSpc>
              <a:spcBef>
                <a:spcPts val="600"/>
              </a:spcBef>
              <a:buNone/>
              <a:defRPr sz="2800" i="1">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Date Placeholder 1"/>
          <p:cNvSpPr>
            <a:spLocks noGrp="1"/>
          </p:cNvSpPr>
          <p:nvPr>
            <p:ph type="dt" sz="half" idx="10"/>
          </p:nvPr>
        </p:nvSpPr>
        <p:spPr/>
        <p:txBody>
          <a:bodyPr/>
          <a:lstStyle/>
          <a:p>
            <a:fld id="{7A5DA859-4E59-4D51-9037-2EC4D66AF190}"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518989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Equal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60350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6153785" y="609600"/>
            <a:ext cx="60350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3386D320-CA9B-499B-91C0-D13377DAB2C7}" type="datetime1">
              <a:rPr lang="en-US" smtClean="0"/>
              <a:t>1/12/2015</a:t>
            </a:fld>
            <a:endParaRPr lang="en-US"/>
          </a:p>
        </p:txBody>
      </p:sp>
      <p:sp>
        <p:nvSpPr>
          <p:cNvPr id="8" name="Footer Placeholder 7"/>
          <p:cNvSpPr>
            <a:spLocks noGrp="1"/>
          </p:cNvSpPr>
          <p:nvPr>
            <p:ph type="ftr" sz="quarter" idx="12"/>
          </p:nvPr>
        </p:nvSpPr>
        <p:spPr/>
        <p:txBody>
          <a:bodyPr/>
          <a:lstStyle/>
          <a:p>
            <a:endParaRPr lang="en-US"/>
          </a:p>
        </p:txBody>
      </p:sp>
      <p:sp>
        <p:nvSpPr>
          <p:cNvPr id="9" name="Slide Number Placeholder 8"/>
          <p:cNvSpPr>
            <a:spLocks noGrp="1"/>
          </p:cNvSpPr>
          <p:nvPr>
            <p:ph type="sldNum" sz="quarter" idx="13"/>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85979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ree Vertical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4"/>
          </p:nvPr>
        </p:nvSpPr>
        <p:spPr/>
        <p:txBody>
          <a:bodyPr/>
          <a:lstStyle/>
          <a:p>
            <a:fld id="{0E94D284-8A0B-40E7-8386-CF949AF2A587}" type="datetime1">
              <a:rPr lang="en-US" smtClean="0"/>
              <a:t>1/12/2015</a:t>
            </a:fld>
            <a:endParaRPr lang="en-US"/>
          </a:p>
        </p:txBody>
      </p:sp>
      <p:sp>
        <p:nvSpPr>
          <p:cNvPr id="4" name="Footer Placeholder 3"/>
          <p:cNvSpPr>
            <a:spLocks noGrp="1"/>
          </p:cNvSpPr>
          <p:nvPr>
            <p:ph type="ftr" sz="quarter" idx="15"/>
          </p:nvPr>
        </p:nvSpPr>
        <p:spPr/>
        <p:txBody>
          <a:bodyPr/>
          <a:lstStyle/>
          <a:p>
            <a:endParaRPr lang="en-US"/>
          </a:p>
        </p:txBody>
      </p:sp>
      <p:sp>
        <p:nvSpPr>
          <p:cNvPr id="10" name="Slide Number Placeholder 9"/>
          <p:cNvSpPr>
            <a:spLocks noGrp="1"/>
          </p:cNvSpPr>
          <p:nvPr>
            <p:ph type="sldNum" sz="quarter" idx="16"/>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91852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ef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63"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8304212" y="16002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304212" y="41148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icture Placeholder 2"/>
          <p:cNvSpPr>
            <a:spLocks noGrp="1"/>
          </p:cNvSpPr>
          <p:nvPr>
            <p:ph type="pic" idx="10"/>
          </p:nvPr>
        </p:nvSpPr>
        <p:spPr>
          <a:xfrm>
            <a:off x="4109756"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1"/>
          </p:nvPr>
        </p:nvSpPr>
        <p:spPr/>
        <p:txBody>
          <a:bodyPr/>
          <a:lstStyle/>
          <a:p>
            <a:fld id="{EFD1807F-84A1-4B82-9973-FC677111D214}" type="datetime1">
              <a:rPr lang="en-US" smtClean="0"/>
              <a:t>1/12/2015</a:t>
            </a:fld>
            <a:endParaRPr lang="en-US"/>
          </a:p>
        </p:txBody>
      </p:sp>
      <p:sp>
        <p:nvSpPr>
          <p:cNvPr id="9" name="Footer Placeholder 8"/>
          <p:cNvSpPr>
            <a:spLocks noGrp="1"/>
          </p:cNvSpPr>
          <p:nvPr>
            <p:ph type="ftr" sz="quarter" idx="12"/>
          </p:nvPr>
        </p:nvSpPr>
        <p:spPr/>
        <p:txBody>
          <a:bodyPr/>
          <a:lstStyle/>
          <a:p>
            <a:endParaRPr lang="en-US"/>
          </a:p>
        </p:txBody>
      </p:sp>
      <p:sp>
        <p:nvSpPr>
          <p:cNvPr id="10" name="Slide Number Placeholder 9"/>
          <p:cNvSpPr>
            <a:spLocks noGrp="1"/>
          </p:cNvSpPr>
          <p:nvPr>
            <p:ph type="sldNum" sz="quarter" idx="13"/>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81661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Right Two Pictures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05592"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760412" y="1219200"/>
            <a:ext cx="3124200" cy="24384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760412" y="3733800"/>
            <a:ext cx="3124200"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Picture Placeholder 2"/>
          <p:cNvSpPr>
            <a:spLocks noGrp="1"/>
          </p:cNvSpPr>
          <p:nvPr>
            <p:ph type="pic" idx="10"/>
          </p:nvPr>
        </p:nvSpPr>
        <p:spPr>
          <a:xfrm>
            <a:off x="8211185"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8" name="Date Placeholder 7"/>
          <p:cNvSpPr>
            <a:spLocks noGrp="1"/>
          </p:cNvSpPr>
          <p:nvPr>
            <p:ph type="dt" sz="half" idx="11"/>
          </p:nvPr>
        </p:nvSpPr>
        <p:spPr/>
        <p:txBody>
          <a:bodyPr/>
          <a:lstStyle/>
          <a:p>
            <a:fld id="{E6A4AD64-C072-4DAD-B47F-5386A7B23D49}" type="datetime1">
              <a:rPr lang="en-US" smtClean="0"/>
              <a:t>1/12/2015</a:t>
            </a:fld>
            <a:endParaRPr lang="en-US"/>
          </a:p>
        </p:txBody>
      </p:sp>
      <p:sp>
        <p:nvSpPr>
          <p:cNvPr id="9" name="Footer Placeholder 8"/>
          <p:cNvSpPr>
            <a:spLocks noGrp="1"/>
          </p:cNvSpPr>
          <p:nvPr>
            <p:ph type="ftr" sz="quarter" idx="12"/>
          </p:nvPr>
        </p:nvSpPr>
        <p:spPr/>
        <p:txBody>
          <a:bodyPr/>
          <a:lstStyle/>
          <a:p>
            <a:endParaRPr lang="en-US" dirty="0"/>
          </a:p>
        </p:txBody>
      </p:sp>
      <p:sp>
        <p:nvSpPr>
          <p:cNvPr id="10" name="Slide Number Placeholder 9"/>
          <p:cNvSpPr>
            <a:spLocks noGrp="1"/>
          </p:cNvSpPr>
          <p:nvPr>
            <p:ph type="sldNum" sz="quarter" idx="13"/>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62296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wo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2" y="609600"/>
            <a:ext cx="8075613"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0"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DA10692E-6C75-4641-BBBC-A3C35A8A14F8}" type="datetime1">
              <a:rPr lang="en-US" smtClean="0"/>
              <a:t>1/12/2015</a:t>
            </a:fld>
            <a:endParaRPr lang="en-US"/>
          </a:p>
        </p:txBody>
      </p:sp>
      <p:sp>
        <p:nvSpPr>
          <p:cNvPr id="4" name="Footer Placeholder 3"/>
          <p:cNvSpPr>
            <a:spLocks noGrp="1"/>
          </p:cNvSpPr>
          <p:nvPr>
            <p:ph type="ftr" sz="quarter" idx="12"/>
          </p:nvPr>
        </p:nvSpPr>
        <p:spPr/>
        <p:txBody>
          <a:bodyPr/>
          <a:lstStyle/>
          <a:p>
            <a:endParaRPr lang="en-US"/>
          </a:p>
        </p:txBody>
      </p:sp>
      <p:sp>
        <p:nvSpPr>
          <p:cNvPr id="6" name="Slide Number Placeholder 5"/>
          <p:cNvSpPr>
            <a:spLocks noGrp="1"/>
          </p:cNvSpPr>
          <p:nvPr>
            <p:ph type="sldNum" sz="quarter" idx="13"/>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57389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lternate Two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609600"/>
            <a:ext cx="8075613"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1"/>
          </p:nvPr>
        </p:nvSpPr>
        <p:spPr/>
        <p:txBody>
          <a:bodyPr/>
          <a:lstStyle/>
          <a:p>
            <a:fld id="{0B641D3F-BA70-4D53-B951-156322D099C9}" type="datetime1">
              <a:rPr lang="en-US" smtClean="0"/>
              <a:t>1/12/2015</a:t>
            </a:fld>
            <a:endParaRPr lang="en-US"/>
          </a:p>
        </p:txBody>
      </p:sp>
      <p:sp>
        <p:nvSpPr>
          <p:cNvPr id="4" name="Footer Placeholder 3"/>
          <p:cNvSpPr>
            <a:spLocks noGrp="1"/>
          </p:cNvSpPr>
          <p:nvPr>
            <p:ph type="ftr" sz="quarter" idx="12"/>
          </p:nvPr>
        </p:nvSpPr>
        <p:spPr/>
        <p:txBody>
          <a:bodyPr/>
          <a:lstStyle/>
          <a:p>
            <a:endParaRPr lang="en-US"/>
          </a:p>
        </p:txBody>
      </p:sp>
      <p:sp>
        <p:nvSpPr>
          <p:cNvPr id="6" name="Slide Number Placeholder 5"/>
          <p:cNvSpPr>
            <a:spLocks noGrp="1"/>
          </p:cNvSpPr>
          <p:nvPr>
            <p:ph type="sldNum" sz="quarter" idx="13"/>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46258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hree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 y="609600"/>
            <a:ext cx="8075611"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5052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3"/>
          </p:nvPr>
        </p:nvSpPr>
        <p:spPr/>
        <p:txBody>
          <a:bodyPr/>
          <a:lstStyle/>
          <a:p>
            <a:fld id="{8C509123-99FA-4025-924C-DA697F0E1E49}" type="datetime1">
              <a:rPr lang="en-US" smtClean="0"/>
              <a:t>1/12/2015</a:t>
            </a:fld>
            <a:endParaRPr lang="en-US"/>
          </a:p>
        </p:txBody>
      </p:sp>
      <p:sp>
        <p:nvSpPr>
          <p:cNvPr id="4" name="Footer Placeholder 3"/>
          <p:cNvSpPr>
            <a:spLocks noGrp="1"/>
          </p:cNvSpPr>
          <p:nvPr>
            <p:ph type="ftr" sz="quarter" idx="14"/>
          </p:nvPr>
        </p:nvSpPr>
        <p:spPr/>
        <p:txBody>
          <a:bodyPr/>
          <a:lstStyle/>
          <a:p>
            <a:endParaRPr lang="en-US"/>
          </a:p>
        </p:txBody>
      </p:sp>
      <p:sp>
        <p:nvSpPr>
          <p:cNvPr id="6" name="Slide Number Placeholder 5"/>
          <p:cNvSpPr>
            <a:spLocks noGrp="1"/>
          </p:cNvSpPr>
          <p:nvPr>
            <p:ph type="sldNum" sz="quarter" idx="15"/>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98965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lternate Three Pictures">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113214" y="609600"/>
            <a:ext cx="8075611"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0"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0" y="35052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6"/>
          </p:nvPr>
        </p:nvSpPr>
        <p:spPr/>
        <p:txBody>
          <a:bodyPr/>
          <a:lstStyle/>
          <a:p>
            <a:fld id="{5F9BD23D-9212-4739-BEEC-D5E001C7BD68}" type="datetime1">
              <a:rPr lang="en-US" smtClean="0"/>
              <a:t>1/12/2015</a:t>
            </a:fld>
            <a:endParaRPr lang="en-US"/>
          </a:p>
        </p:txBody>
      </p:sp>
      <p:sp>
        <p:nvSpPr>
          <p:cNvPr id="4" name="Footer Placeholder 3"/>
          <p:cNvSpPr>
            <a:spLocks noGrp="1"/>
          </p:cNvSpPr>
          <p:nvPr>
            <p:ph type="ftr" sz="quarter" idx="17"/>
          </p:nvPr>
        </p:nvSpPr>
        <p:spPr/>
        <p:txBody>
          <a:bodyPr/>
          <a:lstStyle/>
          <a:p>
            <a:endParaRPr lang="en-US"/>
          </a:p>
        </p:txBody>
      </p:sp>
      <p:sp>
        <p:nvSpPr>
          <p:cNvPr id="11" name="Slide Number Placeholder 10"/>
          <p:cNvSpPr>
            <a:spLocks noGrp="1"/>
          </p:cNvSpPr>
          <p:nvPr>
            <p:ph type="sldNum" sz="quarter" idx="18"/>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2649844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Five Picture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0"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9" name="Picture Placeholder 2"/>
          <p:cNvSpPr>
            <a:spLocks noGrp="1"/>
          </p:cNvSpPr>
          <p:nvPr>
            <p:ph type="pic" idx="14"/>
          </p:nvPr>
        </p:nvSpPr>
        <p:spPr>
          <a:xfrm>
            <a:off x="0" y="35052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a:off x="4105592" y="609600"/>
            <a:ext cx="3977640"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5" name="Picture Placeholder 2"/>
          <p:cNvSpPr>
            <a:spLocks noGrp="1"/>
          </p:cNvSpPr>
          <p:nvPr>
            <p:ph type="pic" idx="10"/>
          </p:nvPr>
        </p:nvSpPr>
        <p:spPr>
          <a:xfrm>
            <a:off x="8211185" y="6096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7" name="Picture Placeholder 2"/>
          <p:cNvSpPr>
            <a:spLocks noGrp="1"/>
          </p:cNvSpPr>
          <p:nvPr>
            <p:ph type="pic" idx="12"/>
          </p:nvPr>
        </p:nvSpPr>
        <p:spPr>
          <a:xfrm>
            <a:off x="8211185" y="3505200"/>
            <a:ext cx="3977640" cy="27432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5"/>
          </p:nvPr>
        </p:nvSpPr>
        <p:spPr/>
        <p:txBody>
          <a:bodyPr/>
          <a:lstStyle/>
          <a:p>
            <a:fld id="{1EE4D892-3E0F-47F1-B929-348E99568F62}" type="datetime1">
              <a:rPr lang="en-US" smtClean="0"/>
              <a:t>1/12/2015</a:t>
            </a:fld>
            <a:endParaRPr lang="en-US"/>
          </a:p>
        </p:txBody>
      </p:sp>
      <p:sp>
        <p:nvSpPr>
          <p:cNvPr id="4" name="Footer Placeholder 3"/>
          <p:cNvSpPr>
            <a:spLocks noGrp="1"/>
          </p:cNvSpPr>
          <p:nvPr>
            <p:ph type="ftr" sz="quarter" idx="16"/>
          </p:nvPr>
        </p:nvSpPr>
        <p:spPr/>
        <p:txBody>
          <a:bodyPr/>
          <a:lstStyle/>
          <a:p>
            <a:endParaRPr lang="en-US"/>
          </a:p>
        </p:txBody>
      </p:sp>
      <p:sp>
        <p:nvSpPr>
          <p:cNvPr id="11" name="Slide Number Placeholder 10"/>
          <p:cNvSpPr>
            <a:spLocks noGrp="1"/>
          </p:cNvSpPr>
          <p:nvPr>
            <p:ph type="sldNum" sz="quarter" idx="17"/>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49031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1600201"/>
            <a:ext cx="9144000" cy="2971799"/>
          </a:xfrm>
        </p:spPr>
        <p:txBody>
          <a:bodyPr anchor="b">
            <a:normAutofit/>
          </a:bodyPr>
          <a:lstStyle>
            <a:lvl1pPr algn="l">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2" y="4724400"/>
            <a:ext cx="9144002" cy="990600"/>
          </a:xfrm>
        </p:spPr>
        <p:txBody>
          <a:bodyPr anchor="t">
            <a:normAutofit/>
          </a:bodyPr>
          <a:lstStyle>
            <a:lvl1pPr marL="0" indent="0">
              <a:lnSpc>
                <a:spcPct val="85000"/>
              </a:lnSpc>
              <a:spcBef>
                <a:spcPts val="0"/>
              </a:spcBef>
              <a:buNone/>
              <a:defRPr sz="2400" cap="none"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51FEB-901B-4121-9870-F4992ED7CB8D}" type="datetime1">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32463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One Pictur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4" y="609600"/>
            <a:ext cx="12188952"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Date Placeholder 1"/>
          <p:cNvSpPr>
            <a:spLocks noGrp="1"/>
          </p:cNvSpPr>
          <p:nvPr>
            <p:ph type="dt" sz="half" idx="10"/>
          </p:nvPr>
        </p:nvSpPr>
        <p:spPr/>
        <p:txBody>
          <a:bodyPr/>
          <a:lstStyle/>
          <a:p>
            <a:fld id="{18EAA034-9F63-45A7-A13C-4269F84C9D0A}" type="datetime1">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324491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2" cy="1219200"/>
          </a:xfrm>
        </p:spPr>
        <p:txBody>
          <a:bodyPr/>
          <a:lstStyle/>
          <a:p>
            <a:r>
              <a:rPr lang="en-US" smtClean="0"/>
              <a:t>Click to edit Master title style</a:t>
            </a:r>
            <a:endParaRPr/>
          </a:p>
        </p:txBody>
      </p:sp>
      <p:sp>
        <p:nvSpPr>
          <p:cNvPr id="3" name="Content Placeholder 2"/>
          <p:cNvSpPr>
            <a:spLocks noGrp="1"/>
          </p:cNvSpPr>
          <p:nvPr>
            <p:ph sz="half" idx="1"/>
          </p:nvPr>
        </p:nvSpPr>
        <p:spPr>
          <a:xfrm>
            <a:off x="1522412" y="1828800"/>
            <a:ext cx="4419599" cy="4419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4" y="1828800"/>
            <a:ext cx="4419600" cy="44196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82F5E7B-E74D-456F-ABE7-68239F251E16}"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28073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2" cy="12192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2" y="1828800"/>
            <a:ext cx="4416552" cy="838200"/>
          </a:xfrm>
        </p:spPr>
        <p:txBody>
          <a:bodyPr anchor="ctr">
            <a:noAutofit/>
          </a:bodyPr>
          <a:lstStyle>
            <a:lvl1pPr marL="0" indent="0">
              <a:lnSpc>
                <a:spcPct val="85000"/>
              </a:lnSpc>
              <a:spcBef>
                <a:spcPts val="0"/>
              </a:spcBef>
              <a:buNone/>
              <a:defRPr sz="24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2" y="2743200"/>
            <a:ext cx="4416552" cy="3505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2" y="1828800"/>
            <a:ext cx="4416552" cy="838200"/>
          </a:xfrm>
        </p:spPr>
        <p:txBody>
          <a:bodyPr anchor="ctr">
            <a:noAutofit/>
          </a:bodyPr>
          <a:lstStyle>
            <a:lvl1pPr marL="0" indent="0">
              <a:lnSpc>
                <a:spcPct val="85000"/>
              </a:lnSpc>
              <a:spcBef>
                <a:spcPts val="0"/>
              </a:spcBef>
              <a:buNone/>
              <a:defRPr sz="24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2" y="2743200"/>
            <a:ext cx="4416552" cy="3505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B945D4F-CC50-4B0E-87D0-DC7304135028}" type="datetime1">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403791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90C1E11-43C4-493A-A182-1058675858AF}" type="datetime1">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1790161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61AB5-7D75-49CA-8817-41DBB8E4AB5C}" type="datetime1">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15983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66012" y="762000"/>
            <a:ext cx="4114800" cy="2590800"/>
          </a:xfrm>
        </p:spPr>
        <p:txBody>
          <a:bodyPr anchor="b">
            <a:noAutofit/>
          </a:bodyPr>
          <a:lstStyle>
            <a:lvl1pPr algn="l">
              <a:lnSpc>
                <a:spcPct val="85000"/>
              </a:lnSpc>
              <a:defRPr sz="3600" b="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608013" y="609600"/>
            <a:ext cx="6248400" cy="56388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66011" y="3429000"/>
            <a:ext cx="4114801" cy="18288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9BE4C-CB07-47DF-9069-2583AB3BB82A}"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a:p>
        </p:txBody>
      </p:sp>
    </p:spTree>
    <p:extLst>
      <p:ext uri="{BB962C8B-B14F-4D97-AF65-F5344CB8AC3E}">
        <p14:creationId xmlns:p14="http://schemas.microsoft.com/office/powerpoint/2010/main" val="423277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4" y="609600"/>
            <a:ext cx="6856477" cy="5638800"/>
          </a:xfrm>
          <a:solidFill>
            <a:schemeClr val="bg2"/>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7466011" y="762000"/>
            <a:ext cx="3962401" cy="2590800"/>
          </a:xfrm>
        </p:spPr>
        <p:txBody>
          <a:bodyPr anchor="b">
            <a:normAutofit/>
          </a:bodyPr>
          <a:lstStyle>
            <a:lvl1pPr algn="l">
              <a:lnSpc>
                <a:spcPct val="85000"/>
              </a:lnSpc>
              <a:defRPr sz="3600" b="0" i="0" baseline="0">
                <a:solidFill>
                  <a:schemeClr val="tx1">
                    <a:lumMod val="50000"/>
                  </a:schemeClr>
                </a:solidFill>
              </a:defRPr>
            </a:lvl1pPr>
          </a:lstStyle>
          <a:p>
            <a:r>
              <a:rPr lang="en-US" smtClean="0"/>
              <a:t>Click to edit Master title style</a:t>
            </a:r>
            <a:endParaRPr/>
          </a:p>
        </p:txBody>
      </p:sp>
      <p:sp>
        <p:nvSpPr>
          <p:cNvPr id="4" name="Text Placeholder 3"/>
          <p:cNvSpPr>
            <a:spLocks noGrp="1"/>
          </p:cNvSpPr>
          <p:nvPr>
            <p:ph type="body" sz="half" idx="2"/>
          </p:nvPr>
        </p:nvSpPr>
        <p:spPr>
          <a:xfrm>
            <a:off x="7466012" y="3429000"/>
            <a:ext cx="3962402" cy="2743200"/>
          </a:xfrm>
        </p:spPr>
        <p:txBody>
          <a:bodyPr>
            <a:normAutofit/>
          </a:bodyPr>
          <a:lstStyle>
            <a:lvl1pPr marL="0" indent="0">
              <a:lnSpc>
                <a:spcPct val="110000"/>
              </a:lnSpc>
              <a:spcBef>
                <a:spcPts val="10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8EC027-4115-4D14-A7DD-EC2B6ECAA920}" type="datetime1">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val="102126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3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2" y="381000"/>
            <a:ext cx="9144002" cy="12192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2" y="1828800"/>
            <a:ext cx="9144002"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32610" y="6370320"/>
            <a:ext cx="1548659" cy="276228"/>
          </a:xfrm>
          <a:prstGeom prst="rect">
            <a:avLst/>
          </a:prstGeom>
        </p:spPr>
        <p:txBody>
          <a:bodyPr vert="horz" lIns="91440" tIns="45720" rIns="91440" bIns="45720" rtlCol="0" anchor="ctr"/>
          <a:lstStyle>
            <a:lvl1pPr algn="r">
              <a:defRPr sz="1000">
                <a:solidFill>
                  <a:schemeClr val="tx1"/>
                </a:solidFill>
              </a:defRPr>
            </a:lvl1pPr>
          </a:lstStyle>
          <a:p>
            <a:fld id="{C7ABE216-4D0D-48F6-85C9-AF52AB7B6C06}" type="datetime1">
              <a:rPr lang="en-US" smtClean="0"/>
              <a:t>1/12/2015</a:t>
            </a:fld>
            <a:endParaRPr lang="en-US"/>
          </a:p>
        </p:txBody>
      </p:sp>
      <p:sp>
        <p:nvSpPr>
          <p:cNvPr id="5" name="Footer Placeholder 4"/>
          <p:cNvSpPr>
            <a:spLocks noGrp="1"/>
          </p:cNvSpPr>
          <p:nvPr>
            <p:ph type="ftr" sz="quarter" idx="3"/>
          </p:nvPr>
        </p:nvSpPr>
        <p:spPr>
          <a:xfrm>
            <a:off x="684210" y="6370320"/>
            <a:ext cx="5954834" cy="276228"/>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8761410" y="6370320"/>
            <a:ext cx="1066802" cy="276228"/>
          </a:xfrm>
          <a:prstGeom prst="rect">
            <a:avLst/>
          </a:prstGeom>
        </p:spPr>
        <p:txBody>
          <a:bodyPr vert="horz" lIns="91440" tIns="45720" rIns="91440" bIns="45720" rtlCol="0" anchor="ctr"/>
          <a:lstStyle>
            <a:lvl1pPr algn="r">
              <a:defRPr sz="1000">
                <a:solidFill>
                  <a:schemeClr val="tx1"/>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val="63342032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703" r:id="rId22"/>
    <p:sldLayoutId id="2147483704" r:id="rId23"/>
    <p:sldLayoutId id="2147483705" r:id="rId24"/>
    <p:sldLayoutId id="2147483706" r:id="rId25"/>
    <p:sldLayoutId id="2147483707" r:id="rId26"/>
    <p:sldLayoutId id="2147483708" r:id="rId27"/>
    <p:sldLayoutId id="2147483709" r:id="rId28"/>
    <p:sldLayoutId id="2147483710" r:id="rId29"/>
    <p:sldLayoutId id="214748371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85000"/>
        </a:lnSpc>
        <a:spcBef>
          <a:spcPct val="0"/>
        </a:spcBef>
        <a:buNone/>
        <a:defRPr sz="3600" b="0" kern="1200" baseline="0">
          <a:solidFill>
            <a:schemeClr val="accent2"/>
          </a:solidFill>
          <a:effectLst>
            <a:outerShdw blurRad="38100" dist="38100" dir="2700000" algn="tl">
              <a:srgbClr val="000000">
                <a:alpha val="43137"/>
              </a:srgbClr>
            </a:outerShdw>
          </a:effectLst>
          <a:latin typeface="+mj-lt"/>
          <a:ea typeface="+mj-ea"/>
          <a:cs typeface="+mj-cs"/>
        </a:defRPr>
      </a:lvl1pPr>
    </p:titleStyle>
    <p:bodyStyle>
      <a:lvl1pPr marL="228600" indent="-223838" algn="l" defTabSz="914400" rtl="0" eaLnBrk="1" latinLnBrk="0" hangingPunct="1">
        <a:lnSpc>
          <a:spcPct val="90000"/>
        </a:lnSpc>
        <a:spcBef>
          <a:spcPts val="1800"/>
        </a:spcBef>
        <a:buClr>
          <a:schemeClr val="accent5"/>
        </a:buClr>
        <a:buSzPct val="8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000"/>
        </a:spcBef>
        <a:buClr>
          <a:schemeClr val="accent5"/>
        </a:buClr>
        <a:buSzPct val="80000"/>
        <a:buFont typeface="Century Gothic"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Clr>
          <a:schemeClr val="accent5"/>
        </a:buClr>
        <a:buSzPct val="8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Clr>
          <a:schemeClr val="accent5"/>
        </a:buClr>
        <a:buSzPct val="80000"/>
        <a:buFont typeface="Century Gothic"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Clr>
          <a:schemeClr val="accent5"/>
        </a:buClr>
        <a:buSzPct val="80000"/>
        <a:buFont typeface="Arial" pitchFamily="34" charset="0"/>
        <a:buChar char="•"/>
        <a:tabLst/>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5"/>
        </a:buClr>
        <a:buSzPct val="80000"/>
        <a:buFont typeface="Century Gothic"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Clr>
          <a:schemeClr val="accent5"/>
        </a:buClr>
        <a:buSzPct val="80000"/>
        <a:buFont typeface="Arial" pitchFamily="34" charset="0"/>
        <a:buChar char="•"/>
        <a:defRPr sz="1400" kern="1200" baseline="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5"/>
        </a:buClr>
        <a:buSzPct val="80000"/>
        <a:buFont typeface="Century Gothic" pitchFamily="34" charset="0"/>
        <a:buChar char="◦"/>
        <a:defRPr sz="1400" kern="1200" baseline="0">
          <a:solidFill>
            <a:schemeClr val="tx1"/>
          </a:solidFill>
          <a:latin typeface="+mn-lt"/>
          <a:ea typeface="+mn-ea"/>
          <a:cs typeface="+mn-cs"/>
        </a:defRPr>
      </a:lvl8pPr>
      <a:lvl9pPr marL="2057400" indent="-182880" algn="l" defTabSz="914400" rtl="0" eaLnBrk="1" latinLnBrk="0" hangingPunct="1">
        <a:lnSpc>
          <a:spcPct val="90000"/>
        </a:lnSpc>
        <a:spcBef>
          <a:spcPts val="600"/>
        </a:spcBef>
        <a:buClr>
          <a:schemeClr val="accent5"/>
        </a:buClr>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keafoundation.org/programmes/fighting-child-labour/" TargetMode="External"/><Relationship Id="rId2" Type="http://schemas.openxmlformats.org/officeDocument/2006/relationships/hyperlink" Target="http://www.history.com/topics/labor/videos/1930s-gm-sit-down-strik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Section 2</a:t>
            </a:r>
            <a:endParaRPr lang="en-US" dirty="0"/>
          </a:p>
        </p:txBody>
      </p:sp>
      <p:sp>
        <p:nvSpPr>
          <p:cNvPr id="2" name="Title 1"/>
          <p:cNvSpPr>
            <a:spLocks noGrp="1"/>
          </p:cNvSpPr>
          <p:nvPr>
            <p:ph type="ctrTitle"/>
          </p:nvPr>
        </p:nvSpPr>
        <p:spPr/>
        <p:txBody>
          <a:bodyPr/>
          <a:lstStyle/>
          <a:p>
            <a:r>
              <a:rPr lang="en-US" dirty="0" smtClean="0"/>
              <a:t>Chapter 9 </a:t>
            </a:r>
            <a:endParaRPr lang="en-US" dirty="0"/>
          </a:p>
        </p:txBody>
      </p:sp>
    </p:spTree>
    <p:extLst>
      <p:ext uri="{BB962C8B-B14F-4D97-AF65-F5344CB8AC3E}">
        <p14:creationId xmlns:p14="http://schemas.microsoft.com/office/powerpoint/2010/main" val="167611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Labor</a:t>
            </a:r>
            <a:endParaRPr lang="en-US" dirty="0"/>
          </a:p>
        </p:txBody>
      </p:sp>
      <p:sp>
        <p:nvSpPr>
          <p:cNvPr id="5" name="Content Placeholder 4"/>
          <p:cNvSpPr>
            <a:spLocks noGrp="1"/>
          </p:cNvSpPr>
          <p:nvPr>
            <p:ph idx="1"/>
          </p:nvPr>
        </p:nvSpPr>
        <p:spPr/>
        <p:txBody>
          <a:bodyPr/>
          <a:lstStyle/>
          <a:p>
            <a:r>
              <a:rPr lang="en-US" dirty="0">
                <a:hlinkClick r:id="rId2"/>
              </a:rPr>
              <a:t>http://www.history.com/topics/labor/videos/the-fight-to-end-child-labor</a:t>
            </a:r>
          </a:p>
          <a:p>
            <a:r>
              <a:rPr lang="en-US" dirty="0" smtClean="0">
                <a:hlinkClick r:id="rId2"/>
              </a:rPr>
              <a:t>http</a:t>
            </a:r>
            <a:r>
              <a:rPr lang="en-US" dirty="0">
                <a:hlinkClick r:id="rId2"/>
              </a:rPr>
              <a:t>://</a:t>
            </a:r>
            <a:r>
              <a:rPr lang="en-US" dirty="0" smtClean="0">
                <a:hlinkClick r:id="rId2"/>
              </a:rPr>
              <a:t>www.history.com/topics/labor/videos/1930s-gm-sit-down-strike</a:t>
            </a:r>
            <a:endParaRPr lang="en-US" dirty="0" smtClean="0"/>
          </a:p>
          <a:p>
            <a:r>
              <a:rPr lang="en-US" dirty="0">
                <a:hlinkClick r:id="rId3"/>
              </a:rPr>
              <a:t>http://www.ikeafoundation.org/programmes/fighting-child-labour</a:t>
            </a:r>
            <a:r>
              <a:rPr lang="en-US" dirty="0" smtClean="0">
                <a:hlinkClick r:id="rId3"/>
              </a:rPr>
              <a:t>/</a:t>
            </a:r>
            <a:r>
              <a:rPr lang="en-US" dirty="0" smtClean="0"/>
              <a:t>  </a:t>
            </a:r>
          </a:p>
          <a:p>
            <a:endParaRPr lang="en-US" dirty="0"/>
          </a:p>
          <a:p>
            <a:endParaRPr lang="en-US" dirty="0"/>
          </a:p>
        </p:txBody>
      </p:sp>
    </p:spTree>
    <p:extLst>
      <p:ext uri="{BB962C8B-B14F-4D97-AF65-F5344CB8AC3E}">
        <p14:creationId xmlns:p14="http://schemas.microsoft.com/office/powerpoint/2010/main" val="127222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609600"/>
            <a:ext cx="10287002" cy="1219200"/>
          </a:xfrm>
        </p:spPr>
        <p:txBody>
          <a:bodyPr/>
          <a:lstStyle/>
          <a:p>
            <a:r>
              <a:rPr lang="en-US" dirty="0" smtClean="0"/>
              <a:t>Primary Source – Elizabeth Gaskell, Mary Barton</a:t>
            </a:r>
            <a:endParaRPr lang="en-US" dirty="0"/>
          </a:p>
        </p:txBody>
      </p:sp>
      <p:sp>
        <p:nvSpPr>
          <p:cNvPr id="3" name="Content Placeholder 2"/>
          <p:cNvSpPr>
            <a:spLocks noGrp="1"/>
          </p:cNvSpPr>
          <p:nvPr>
            <p:ph idx="1"/>
          </p:nvPr>
        </p:nvSpPr>
        <p:spPr/>
        <p:txBody>
          <a:bodyPr>
            <a:normAutofit/>
          </a:bodyPr>
          <a:lstStyle/>
          <a:p>
            <a:r>
              <a:rPr lang="en-US" sz="2800" dirty="0" smtClean="0"/>
              <a:t>You went down one step even from the foul area into the cellar in which a family of human beings lived.  It was very dark inside.  The window-panes many of them were broken and stuffed with rags….the smell was so foul as almost to knock two men down….they began to penetrate the thick darkness of the place, and to see three or four little children rolling on the damp, nay wet brick floor, through which the stagnant, filthy moisture of the street oozed up.</a:t>
            </a:r>
            <a:endParaRPr lang="en-US" sz="2800" dirty="0"/>
          </a:p>
        </p:txBody>
      </p:sp>
      <p:sp>
        <p:nvSpPr>
          <p:cNvPr id="4" name="Left Arrow 3">
            <a:hlinkClick r:id="rId2" action="ppaction://hlinksldjump"/>
          </p:cNvPr>
          <p:cNvSpPr/>
          <p:nvPr/>
        </p:nvSpPr>
        <p:spPr>
          <a:xfrm>
            <a:off x="4722812" y="5410200"/>
            <a:ext cx="1447801" cy="838200"/>
          </a:xfrm>
          <a:prstGeom prst="leftArrow">
            <a:avLst/>
          </a:prstGeom>
          <a:ln/>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83467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3985712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Urbanization</a:t>
            </a:r>
            <a:endParaRPr lang="en-US" dirty="0"/>
          </a:p>
        </p:txBody>
      </p:sp>
      <p:sp>
        <p:nvSpPr>
          <p:cNvPr id="3" name="Content Placeholder 2"/>
          <p:cNvSpPr>
            <a:spLocks noGrp="1"/>
          </p:cNvSpPr>
          <p:nvPr>
            <p:ph idx="1"/>
          </p:nvPr>
        </p:nvSpPr>
        <p:spPr/>
        <p:txBody>
          <a:bodyPr/>
          <a:lstStyle/>
          <a:p>
            <a:r>
              <a:rPr lang="en-US" sz="2800" dirty="0" smtClean="0"/>
              <a:t>By the 1800’s</a:t>
            </a:r>
          </a:p>
          <a:p>
            <a:pPr lvl="1"/>
            <a:r>
              <a:rPr lang="en-US" sz="2400" dirty="0" smtClean="0"/>
              <a:t>People made more money working in cities than on farms</a:t>
            </a:r>
          </a:p>
          <a:p>
            <a:pPr lvl="1"/>
            <a:r>
              <a:rPr lang="en-US" sz="2400" dirty="0" smtClean="0"/>
              <a:t>People flocked to cities for jobs</a:t>
            </a:r>
          </a:p>
          <a:p>
            <a:pPr lvl="1"/>
            <a:r>
              <a:rPr lang="en-US" sz="2400" dirty="0" smtClean="0"/>
              <a:t>Between 1800-1850 cities with more than 100,000 people rose from 22 to 47.</a:t>
            </a:r>
          </a:p>
          <a:p>
            <a:pPr lvl="1"/>
            <a:r>
              <a:rPr lang="en-US" sz="2400" b="1" u="sng" dirty="0" smtClean="0"/>
              <a:t>Urbanization</a:t>
            </a:r>
            <a:r>
              <a:rPr lang="en-US" sz="2400" dirty="0" smtClean="0"/>
              <a:t> – City building and the movement of people to cities. </a:t>
            </a:r>
            <a:endParaRPr lang="en-US" sz="2400" dirty="0"/>
          </a:p>
        </p:txBody>
      </p:sp>
    </p:spTree>
    <p:extLst>
      <p:ext uri="{BB962C8B-B14F-4D97-AF65-F5344CB8AC3E}">
        <p14:creationId xmlns:p14="http://schemas.microsoft.com/office/powerpoint/2010/main" val="55420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750759278"/>
              </p:ext>
            </p:extLst>
          </p:nvPr>
        </p:nvGraphicFramePr>
        <p:xfrm>
          <a:off x="1522413" y="1828800"/>
          <a:ext cx="9144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2"/>
          <p:cNvSpPr>
            <a:spLocks noGrp="1"/>
          </p:cNvSpPr>
          <p:nvPr>
            <p:ph type="title"/>
          </p:nvPr>
        </p:nvSpPr>
        <p:spPr/>
        <p:txBody>
          <a:bodyPr/>
          <a:lstStyle/>
          <a:p>
            <a:r>
              <a:rPr lang="en-US" dirty="0" smtClean="0"/>
              <a:t>Industrialization</a:t>
            </a:r>
            <a:endParaRPr lang="en-US" dirty="0"/>
          </a:p>
        </p:txBody>
      </p:sp>
    </p:spTree>
    <p:extLst>
      <p:ext uri="{BB962C8B-B14F-4D97-AF65-F5344CB8AC3E}">
        <p14:creationId xmlns:p14="http://schemas.microsoft.com/office/powerpoint/2010/main" val="59593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Conditions</a:t>
            </a:r>
            <a:endParaRPr lang="en-US" dirty="0"/>
          </a:p>
        </p:txBody>
      </p:sp>
      <p:sp>
        <p:nvSpPr>
          <p:cNvPr id="3" name="Content Placeholder 2"/>
          <p:cNvSpPr>
            <a:spLocks noGrp="1"/>
          </p:cNvSpPr>
          <p:nvPr>
            <p:ph idx="1"/>
          </p:nvPr>
        </p:nvSpPr>
        <p:spPr/>
        <p:txBody>
          <a:bodyPr/>
          <a:lstStyle/>
          <a:p>
            <a:r>
              <a:rPr lang="en-US" dirty="0" smtClean="0"/>
              <a:t>Average life span 17 years old for factory workers</a:t>
            </a:r>
          </a:p>
          <a:p>
            <a:r>
              <a:rPr lang="en-US" dirty="0" smtClean="0"/>
              <a:t>16 hour work days with one 40 minute lunch break.</a:t>
            </a:r>
          </a:p>
          <a:p>
            <a:r>
              <a:rPr lang="en-US" dirty="0" smtClean="0"/>
              <a:t>No sanitary codes or building codes.</a:t>
            </a:r>
          </a:p>
          <a:p>
            <a:r>
              <a:rPr lang="en-US" altLang="en-US" dirty="0"/>
              <a:t>Sickness widespread; epidemics, like cholera, sweep </a:t>
            </a:r>
            <a:r>
              <a:rPr lang="en-US" altLang="en-US" dirty="0" smtClean="0"/>
              <a:t>urban </a:t>
            </a:r>
            <a:r>
              <a:rPr lang="en-US" altLang="en-US" dirty="0"/>
              <a:t>slums</a:t>
            </a:r>
            <a:endParaRPr lang="en-US" altLang="en-US" dirty="0">
              <a:cs typeface="Times New Roman" panose="02020603050405020304" pitchFamily="18" charset="0"/>
            </a:endParaRPr>
          </a:p>
          <a:p>
            <a:r>
              <a:rPr lang="en-US" dirty="0" smtClean="0"/>
              <a:t>No protection – Irish Mafia</a:t>
            </a:r>
          </a:p>
          <a:p>
            <a:r>
              <a:rPr lang="en-US" dirty="0" smtClean="0"/>
              <a:t>Factory owners built large fancy homes in the suburbs.</a:t>
            </a:r>
          </a:p>
          <a:p>
            <a:r>
              <a:rPr lang="en-US" dirty="0" smtClean="0"/>
              <a:t>How could this create class tensions? </a:t>
            </a:r>
            <a:endParaRPr lang="en-US" dirty="0"/>
          </a:p>
        </p:txBody>
      </p:sp>
      <p:sp>
        <p:nvSpPr>
          <p:cNvPr id="4" name="Oval 3">
            <a:hlinkClick r:id="rId2" action="ppaction://hlinksldjump"/>
          </p:cNvPr>
          <p:cNvSpPr/>
          <p:nvPr/>
        </p:nvSpPr>
        <p:spPr>
          <a:xfrm>
            <a:off x="8609012" y="4038600"/>
            <a:ext cx="2057402" cy="2209800"/>
          </a:xfrm>
          <a:prstGeom prst="ellipse">
            <a:avLst/>
          </a:prstGeom>
          <a:ln/>
          <a:scene3d>
            <a:camera prst="orthographicFront"/>
            <a:lightRig rig="threePt" dir="t"/>
          </a:scene3d>
          <a:sp3d>
            <a:bevelT w="114300" prst="artDeco"/>
          </a:sp3d>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ln w="0"/>
                <a:solidFill>
                  <a:schemeClr val="tx1"/>
                </a:solidFill>
                <a:effectLst>
                  <a:outerShdw blurRad="38100" dist="19050" dir="2700000" algn="tl" rotWithShape="0">
                    <a:schemeClr val="dk1">
                      <a:alpha val="40000"/>
                    </a:schemeClr>
                  </a:outerShdw>
                </a:effectLst>
              </a:rPr>
              <a:t>Living Conditions.</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3003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Tensions</a:t>
            </a:r>
            <a:endParaRPr lang="en-US" dirty="0"/>
          </a:p>
        </p:txBody>
      </p:sp>
      <p:sp>
        <p:nvSpPr>
          <p:cNvPr id="3" name="Content Placeholder 2"/>
          <p:cNvSpPr>
            <a:spLocks noGrp="1"/>
          </p:cNvSpPr>
          <p:nvPr>
            <p:ph idx="1"/>
          </p:nvPr>
        </p:nvSpPr>
        <p:spPr/>
        <p:txBody>
          <a:bodyPr>
            <a:normAutofit/>
          </a:bodyPr>
          <a:lstStyle/>
          <a:p>
            <a:r>
              <a:rPr lang="en-US" sz="2400" dirty="0" smtClean="0"/>
              <a:t>Factory owners, shippers and merchants made up new middle class</a:t>
            </a:r>
          </a:p>
          <a:p>
            <a:pPr lvl="1"/>
            <a:r>
              <a:rPr lang="en-US" sz="2000" dirty="0" smtClean="0"/>
              <a:t>Middle Class – a social class made up of skilled workers, professionals, business people and wealthy farmers. </a:t>
            </a:r>
          </a:p>
          <a:p>
            <a:r>
              <a:rPr lang="en-US" sz="2400" dirty="0" smtClean="0"/>
              <a:t>Landowners were the original wealth. </a:t>
            </a:r>
          </a:p>
          <a:p>
            <a:pPr lvl="1"/>
            <a:r>
              <a:rPr lang="en-US" sz="2000" dirty="0" smtClean="0"/>
              <a:t>Looked down on middle class for earning money in a “vulgar” way. </a:t>
            </a:r>
          </a:p>
          <a:p>
            <a:pPr lvl="1"/>
            <a:r>
              <a:rPr lang="en-US" sz="2000" dirty="0" smtClean="0"/>
              <a:t>Not until late 1800’s are middle class considered social equals.</a:t>
            </a:r>
          </a:p>
        </p:txBody>
      </p:sp>
    </p:spTree>
    <p:extLst>
      <p:ext uri="{BB962C8B-B14F-4D97-AF65-F5344CB8AC3E}">
        <p14:creationId xmlns:p14="http://schemas.microsoft.com/office/powerpoint/2010/main" val="2425887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Tensions</a:t>
            </a:r>
            <a:endParaRPr lang="en-US" dirty="0"/>
          </a:p>
        </p:txBody>
      </p:sp>
      <p:sp>
        <p:nvSpPr>
          <p:cNvPr id="3" name="Content Placeholder 2"/>
          <p:cNvSpPr>
            <a:spLocks noGrp="1"/>
          </p:cNvSpPr>
          <p:nvPr>
            <p:ph idx="1"/>
          </p:nvPr>
        </p:nvSpPr>
        <p:spPr/>
        <p:txBody>
          <a:bodyPr/>
          <a:lstStyle/>
          <a:p>
            <a:r>
              <a:rPr lang="en-US" sz="2400" dirty="0"/>
              <a:t>The working class </a:t>
            </a:r>
          </a:p>
          <a:p>
            <a:pPr lvl="1"/>
            <a:r>
              <a:rPr lang="en-US" sz="2000" dirty="0"/>
              <a:t>Saw little improvement in their living and working conditions.  </a:t>
            </a:r>
          </a:p>
          <a:p>
            <a:pPr lvl="1"/>
            <a:r>
              <a:rPr lang="en-US" sz="2000" dirty="0"/>
              <a:t>Machines replaced their livelihood.  </a:t>
            </a:r>
          </a:p>
          <a:p>
            <a:pPr lvl="1"/>
            <a:r>
              <a:rPr lang="en-US" sz="2000" dirty="0"/>
              <a:t>Luddites – Ned </a:t>
            </a:r>
            <a:r>
              <a:rPr lang="en-US" sz="2000" dirty="0" err="1"/>
              <a:t>Ludd</a:t>
            </a:r>
            <a:r>
              <a:rPr lang="en-US" sz="2000" dirty="0"/>
              <a:t> </a:t>
            </a:r>
            <a:r>
              <a:rPr lang="en-US" sz="2000" dirty="0" smtClean="0"/>
              <a:t>(fictional laborer)</a:t>
            </a:r>
            <a:endParaRPr lang="en-US" sz="2000" dirty="0"/>
          </a:p>
          <a:p>
            <a:pPr lvl="1"/>
            <a:r>
              <a:rPr lang="en-US" sz="2000" dirty="0" smtClean="0"/>
              <a:t>Some </a:t>
            </a:r>
            <a:r>
              <a:rPr lang="en-US" sz="2000" dirty="0"/>
              <a:t>smashed machines in frustration.  </a:t>
            </a:r>
            <a:endParaRPr lang="en-US" sz="2000" dirty="0" smtClean="0"/>
          </a:p>
          <a:p>
            <a:endParaRPr lang="en-US" dirty="0"/>
          </a:p>
        </p:txBody>
      </p:sp>
    </p:spTree>
    <p:extLst>
      <p:ext uri="{BB962C8B-B14F-4D97-AF65-F5344CB8AC3E}">
        <p14:creationId xmlns:p14="http://schemas.microsoft.com/office/powerpoint/2010/main" val="1180083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Effects of the Industrial Revolution</a:t>
            </a:r>
            <a:endParaRPr lang="en-US" dirty="0"/>
          </a:p>
        </p:txBody>
      </p:sp>
      <p:sp>
        <p:nvSpPr>
          <p:cNvPr id="3" name="Content Placeholder 2"/>
          <p:cNvSpPr>
            <a:spLocks noGrp="1"/>
          </p:cNvSpPr>
          <p:nvPr>
            <p:ph idx="1"/>
          </p:nvPr>
        </p:nvSpPr>
        <p:spPr/>
        <p:txBody>
          <a:bodyPr>
            <a:normAutofit fontScale="92500"/>
          </a:bodyPr>
          <a:lstStyle/>
          <a:p>
            <a:pPr marL="4762" indent="0">
              <a:buNone/>
            </a:pPr>
            <a:r>
              <a:rPr lang="en-US" altLang="en-US" sz="2800" b="1" dirty="0"/>
              <a:t>Immediate Benefits</a:t>
            </a:r>
            <a:endParaRPr lang="en-US" altLang="en-US" sz="2800" dirty="0">
              <a:cs typeface="Times New Roman" panose="02020603050405020304" pitchFamily="18" charset="0"/>
            </a:endParaRPr>
          </a:p>
          <a:p>
            <a:r>
              <a:rPr lang="en-US" altLang="en-US" sz="2400" dirty="0" smtClean="0"/>
              <a:t>Creates </a:t>
            </a:r>
            <a:r>
              <a:rPr lang="en-US" altLang="en-US" sz="2400" dirty="0"/>
              <a:t>jobs, enriches nation, encourages </a:t>
            </a:r>
            <a:r>
              <a:rPr lang="en-US" altLang="en-US" sz="2400" dirty="0" smtClean="0"/>
              <a:t>technological </a:t>
            </a:r>
            <a:r>
              <a:rPr lang="en-US" altLang="en-US" sz="2400" dirty="0"/>
              <a:t>progress</a:t>
            </a:r>
            <a:endParaRPr lang="en-US" altLang="en-US" sz="2400" dirty="0">
              <a:cs typeface="Times New Roman" panose="02020603050405020304" pitchFamily="18" charset="0"/>
            </a:endParaRPr>
          </a:p>
          <a:p>
            <a:r>
              <a:rPr lang="en-US" altLang="en-US" sz="2400" dirty="0" smtClean="0"/>
              <a:t>Education </a:t>
            </a:r>
            <a:r>
              <a:rPr lang="en-US" altLang="en-US" sz="2400" dirty="0"/>
              <a:t>expands, clothing cheaper, diet and </a:t>
            </a:r>
            <a:r>
              <a:rPr lang="en-US" altLang="en-US" sz="2400" dirty="0" smtClean="0"/>
              <a:t>housing </a:t>
            </a:r>
            <a:r>
              <a:rPr lang="en-US" altLang="en-US" sz="2400" dirty="0"/>
              <a:t>improve</a:t>
            </a:r>
            <a:endParaRPr lang="en-US" altLang="en-US" sz="2400" dirty="0">
              <a:cs typeface="Times New Roman" panose="02020603050405020304" pitchFamily="18" charset="0"/>
            </a:endParaRPr>
          </a:p>
          <a:p>
            <a:r>
              <a:rPr lang="en-US" altLang="en-US" sz="2400" dirty="0" smtClean="0"/>
              <a:t>Workers </a:t>
            </a:r>
            <a:r>
              <a:rPr lang="en-US" altLang="en-US" sz="2400" dirty="0"/>
              <a:t>eventually win shorter hours, better </a:t>
            </a:r>
            <a:r>
              <a:rPr lang="en-US" altLang="en-US" sz="2400" dirty="0" smtClean="0"/>
              <a:t>wages </a:t>
            </a:r>
            <a:r>
              <a:rPr lang="en-US" altLang="en-US" sz="2400" dirty="0"/>
              <a:t>and conditions</a:t>
            </a:r>
          </a:p>
          <a:p>
            <a:pPr marL="4762" indent="0">
              <a:buNone/>
            </a:pPr>
            <a:r>
              <a:rPr lang="en-US" altLang="en-US" sz="2800" b="1" dirty="0"/>
              <a:t>Long-Term Effects</a:t>
            </a:r>
            <a:endParaRPr lang="en-US" altLang="en-US" sz="2800" dirty="0">
              <a:cs typeface="Times New Roman" panose="02020603050405020304" pitchFamily="18" charset="0"/>
            </a:endParaRPr>
          </a:p>
          <a:p>
            <a:r>
              <a:rPr lang="en-US" altLang="en-US" sz="2400" dirty="0" smtClean="0"/>
              <a:t>Improved </a:t>
            </a:r>
            <a:r>
              <a:rPr lang="en-US" altLang="en-US" sz="2400" dirty="0"/>
              <a:t>living and working conditions still evident </a:t>
            </a:r>
            <a:r>
              <a:rPr lang="en-US" altLang="en-US" sz="2400" dirty="0" smtClean="0"/>
              <a:t>today</a:t>
            </a:r>
            <a:endParaRPr lang="en-US" altLang="en-US" sz="2400" dirty="0">
              <a:cs typeface="Times New Roman" panose="02020603050405020304" pitchFamily="18" charset="0"/>
            </a:endParaRPr>
          </a:p>
          <a:p>
            <a:r>
              <a:rPr lang="en-US" altLang="en-US" sz="2400" dirty="0" smtClean="0">
                <a:cs typeface="Times New Roman" panose="02020603050405020304" pitchFamily="18" charset="0"/>
              </a:rPr>
              <a:t>Governments </a:t>
            </a:r>
            <a:r>
              <a:rPr lang="en-US" altLang="en-US" sz="2400" dirty="0">
                <a:cs typeface="Times New Roman" panose="02020603050405020304" pitchFamily="18" charset="0"/>
              </a:rPr>
              <a:t>use increased tax revenues for urban </a:t>
            </a:r>
            <a:r>
              <a:rPr lang="en-US" altLang="en-US" sz="2400" dirty="0" smtClean="0">
                <a:cs typeface="Times New Roman" panose="02020603050405020304" pitchFamily="18" charset="0"/>
              </a:rPr>
              <a:t>improvements</a:t>
            </a:r>
            <a:r>
              <a:rPr lang="en-US" altLang="en-US" sz="2400" dirty="0" smtClean="0"/>
              <a:t> </a:t>
            </a:r>
            <a:endParaRPr lang="en-US" altLang="en-US" sz="2400" dirty="0"/>
          </a:p>
          <a:p>
            <a:endParaRPr lang="en-US" dirty="0"/>
          </a:p>
        </p:txBody>
      </p:sp>
    </p:spTree>
    <p:extLst>
      <p:ext uri="{BB962C8B-B14F-4D97-AF65-F5344CB8AC3E}">
        <p14:creationId xmlns:p14="http://schemas.microsoft.com/office/powerpoint/2010/main" val="414975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Manchester Mills</a:t>
            </a:r>
            <a:endParaRPr lang="en-US" dirty="0"/>
          </a:p>
        </p:txBody>
      </p:sp>
      <p:sp>
        <p:nvSpPr>
          <p:cNvPr id="3" name="Content Placeholder 2"/>
          <p:cNvSpPr>
            <a:spLocks noGrp="1"/>
          </p:cNvSpPr>
          <p:nvPr>
            <p:ph idx="1"/>
          </p:nvPr>
        </p:nvSpPr>
        <p:spPr/>
        <p:txBody>
          <a:bodyPr/>
          <a:lstStyle/>
          <a:p>
            <a:pPr marL="4762" indent="0">
              <a:buNone/>
            </a:pPr>
            <a:r>
              <a:rPr lang="en-US" altLang="en-US" sz="2800" b="1" dirty="0"/>
              <a:t>Children in Manchester Factories</a:t>
            </a:r>
            <a:endParaRPr lang="en-US" altLang="en-US" sz="2800" dirty="0">
              <a:cs typeface="Times New Roman" panose="02020603050405020304" pitchFamily="18" charset="0"/>
            </a:endParaRPr>
          </a:p>
          <a:p>
            <a:r>
              <a:rPr lang="en-US" altLang="en-US" sz="2400" dirty="0" smtClean="0"/>
              <a:t>Children </a:t>
            </a:r>
            <a:r>
              <a:rPr lang="en-US" altLang="en-US" sz="2400" dirty="0"/>
              <a:t>as young as 6 work in factories; many are </a:t>
            </a:r>
            <a:r>
              <a:rPr lang="en-US" altLang="en-US" sz="2400" dirty="0" smtClean="0"/>
              <a:t>injured</a:t>
            </a:r>
            <a:endParaRPr lang="en-US" altLang="en-US" sz="2400" dirty="0">
              <a:cs typeface="Times New Roman" panose="02020603050405020304" pitchFamily="18" charset="0"/>
            </a:endParaRPr>
          </a:p>
          <a:p>
            <a:r>
              <a:rPr lang="en-US" altLang="en-US" sz="2400" dirty="0" smtClean="0"/>
              <a:t>1819 </a:t>
            </a:r>
            <a:r>
              <a:rPr lang="en-US" altLang="en-US" sz="2400" dirty="0"/>
              <a:t>Factory Act restricts working age, hours</a:t>
            </a:r>
            <a:endParaRPr lang="en-US" altLang="en-US" sz="2400" dirty="0">
              <a:cs typeface="Times New Roman" panose="02020603050405020304" pitchFamily="18" charset="0"/>
            </a:endParaRPr>
          </a:p>
          <a:p>
            <a:r>
              <a:rPr lang="en-US" altLang="en-US" sz="2400" dirty="0" smtClean="0"/>
              <a:t>Factory </a:t>
            </a:r>
            <a:r>
              <a:rPr lang="en-US" altLang="en-US" sz="2400" dirty="0"/>
              <a:t>pollution fouls air, poisons river</a:t>
            </a:r>
            <a:endParaRPr lang="en-US" altLang="en-US" sz="2400" dirty="0">
              <a:cs typeface="Times New Roman" panose="02020603050405020304" pitchFamily="18" charset="0"/>
            </a:endParaRPr>
          </a:p>
          <a:p>
            <a:r>
              <a:rPr lang="en-US" altLang="en-US" sz="2400" dirty="0" smtClean="0">
                <a:cs typeface="Times New Roman" panose="02020603050405020304" pitchFamily="18" charset="0"/>
              </a:rPr>
              <a:t>Nonetheless</a:t>
            </a:r>
            <a:r>
              <a:rPr lang="en-US" altLang="en-US" sz="2400" dirty="0">
                <a:cs typeface="Times New Roman" panose="02020603050405020304" pitchFamily="18" charset="0"/>
              </a:rPr>
              <a:t>, Manchester produces consumer goods </a:t>
            </a:r>
            <a:r>
              <a:rPr lang="en-US" altLang="en-US" sz="2400" dirty="0" smtClean="0">
                <a:cs typeface="Times New Roman" panose="02020603050405020304" pitchFamily="18" charset="0"/>
              </a:rPr>
              <a:t>and </a:t>
            </a:r>
            <a:r>
              <a:rPr lang="en-US" altLang="en-US" sz="2400" dirty="0">
                <a:cs typeface="Times New Roman" panose="02020603050405020304" pitchFamily="18" charset="0"/>
              </a:rPr>
              <a:t>creates wealth</a:t>
            </a:r>
            <a:r>
              <a:rPr lang="en-US" altLang="en-US" sz="2400" dirty="0"/>
              <a:t> </a:t>
            </a:r>
          </a:p>
          <a:p>
            <a:endParaRPr lang="en-US" dirty="0"/>
          </a:p>
        </p:txBody>
      </p:sp>
    </p:spTree>
    <p:extLst>
      <p:ext uri="{BB962C8B-B14F-4D97-AF65-F5344CB8AC3E}">
        <p14:creationId xmlns:p14="http://schemas.microsoft.com/office/powerpoint/2010/main" val="1198545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hoto journal design templat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2">
            <a:shade val="50000"/>
          </a:schemeClr>
        </a:lnRef>
        <a:fillRef idx="1">
          <a:schemeClr val="accent2"/>
        </a:fillRef>
        <a:effectRef idx="0">
          <a:schemeClr val="accent2"/>
        </a:effectRef>
        <a:fontRef idx="minor">
          <a:schemeClr val="lt1"/>
        </a:fontRef>
      </a:style>
    </a:spDef>
    <a:lnDef>
      <a:spPr>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none" rtlCol="0">
        <a:spAutoFit/>
      </a:bodyPr>
      <a:lstStyle>
        <a:defPPr>
          <a:defRPr sz="2000" dirty="0" err="1" smtClean="0"/>
        </a:defPPr>
      </a:lstStyle>
    </a:txDef>
  </a:objectDefaults>
  <a:extraClrSchemeLst/>
  <a:extLst>
    <a:ext uri="{05A4C25C-085E-4340-85A3-A5531E510DB2}">
      <thm15:themeFamily xmlns:thm15="http://schemas.microsoft.com/office/thememl/2012/main" name="Photo journal design template" id="{608501B0-BF4C-4B1C-9D64-A30055ABCFDC}" vid="{C5FCB688-F73F-474E-A5E8-F3F097B9B5F5}"/>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653366-6B0F-4621-99A6-65FA48582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Photo journal design slides</Template>
  <TotalTime>0</TotalTime>
  <Words>449</Words>
  <Application>Microsoft Office PowerPoint</Application>
  <PresentationFormat>Custom</PresentationFormat>
  <Paragraphs>57</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Times New Roman</vt:lpstr>
      <vt:lpstr>Photo journal design template</vt:lpstr>
      <vt:lpstr>Chapter 9 </vt:lpstr>
      <vt:lpstr>PowerPoint Presentation</vt:lpstr>
      <vt:lpstr>Urbanization</vt:lpstr>
      <vt:lpstr>Industrialization</vt:lpstr>
      <vt:lpstr>Living Conditions</vt:lpstr>
      <vt:lpstr>Class Tensions</vt:lpstr>
      <vt:lpstr>Class Tensions</vt:lpstr>
      <vt:lpstr>Positive Effects of the Industrial Revolution</vt:lpstr>
      <vt:lpstr>Manchester Mills</vt:lpstr>
      <vt:lpstr>Child Labor</vt:lpstr>
      <vt:lpstr>Primary Source – Elizabeth Gaskell, Mary Barton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2015-01-05T20:54:56Z</dcterms:created>
  <dcterms:modified xsi:type="dcterms:W3CDTF">2015-01-12T18:07:44Z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TC034605389991</vt:lpwstr>
  </property>
</Properties>
</file>