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68" r:id="rId15"/>
    <p:sldId id="269" r:id="rId16"/>
    <p:sldId id="275" r:id="rId17"/>
    <p:sldId id="272" r:id="rId18"/>
    <p:sldId id="273" r:id="rId19"/>
    <p:sldId id="274" r:id="rId20"/>
    <p:sldId id="276" r:id="rId21"/>
    <p:sldId id="277" r:id="rId2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91E8FC6-D066-46B6-8176-EFF31377346D}" type="datetimeFigureOut">
              <a:rPr lang="en-US"/>
              <a:pPr>
                <a:defRPr/>
              </a:pPr>
              <a:t>8/11/2015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0A73B0F-EC67-4823-B0C3-76D18187642E}" type="slidenum">
              <a:rPr lang="en-US"/>
              <a:pPr>
                <a:defRPr/>
              </a:pPr>
              <a:t>‹#›</a:t>
            </a:fld>
            <a:endParaRPr lang="en-US"/>
          </a:p>
        </p:txBody>
      </p:sp>
    </p:spTree>
    <p:extLst>
      <p:ext uri="{BB962C8B-B14F-4D97-AF65-F5344CB8AC3E}">
        <p14:creationId xmlns:p14="http://schemas.microsoft.com/office/powerpoint/2010/main" val="39635445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DA9F33E-A2F1-4512-8F76-4D94DA1A34FC}"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554243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A7D4B48-DBF0-43D2-8C85-CBCD8458A6EB}" type="slidenum">
              <a:rPr lang="en-US"/>
              <a:pPr fontAlgn="base">
                <a:spcBef>
                  <a:spcPct val="0"/>
                </a:spcBef>
                <a:spcAft>
                  <a:spcPct val="0"/>
                </a:spcAft>
              </a:pPr>
              <a:t>10</a:t>
            </a:fld>
            <a:endParaRPr lang="en-US"/>
          </a:p>
        </p:txBody>
      </p:sp>
    </p:spTree>
    <p:extLst>
      <p:ext uri="{BB962C8B-B14F-4D97-AF65-F5344CB8AC3E}">
        <p14:creationId xmlns:p14="http://schemas.microsoft.com/office/powerpoint/2010/main" val="27317746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2B5212A-6348-4C54-BDAB-12D183C3700F}" type="slidenum">
              <a:rPr lang="en-US"/>
              <a:pPr fontAlgn="base">
                <a:spcBef>
                  <a:spcPct val="0"/>
                </a:spcBef>
                <a:spcAft>
                  <a:spcPct val="0"/>
                </a:spcAft>
              </a:pPr>
              <a:t>11</a:t>
            </a:fld>
            <a:endParaRPr lang="en-US"/>
          </a:p>
        </p:txBody>
      </p:sp>
    </p:spTree>
    <p:extLst>
      <p:ext uri="{BB962C8B-B14F-4D97-AF65-F5344CB8AC3E}">
        <p14:creationId xmlns:p14="http://schemas.microsoft.com/office/powerpoint/2010/main" val="42158406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1" dirty="0" smtClean="0"/>
          </a:p>
        </p:txBody>
      </p:sp>
      <p:sp>
        <p:nvSpPr>
          <p:cNvPr id="460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17509A6-EB13-47DB-9531-D2D56D1DEF6A}" type="slidenum">
              <a:rPr lang="en-US"/>
              <a:pPr fontAlgn="base">
                <a:spcBef>
                  <a:spcPct val="0"/>
                </a:spcBef>
                <a:spcAft>
                  <a:spcPct val="0"/>
                </a:spcAft>
              </a:pPr>
              <a:t>12</a:t>
            </a:fld>
            <a:endParaRPr lang="en-US"/>
          </a:p>
        </p:txBody>
      </p:sp>
    </p:spTree>
    <p:extLst>
      <p:ext uri="{BB962C8B-B14F-4D97-AF65-F5344CB8AC3E}">
        <p14:creationId xmlns:p14="http://schemas.microsoft.com/office/powerpoint/2010/main" val="24106187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1" dirty="0" smtClean="0"/>
          </a:p>
        </p:txBody>
      </p:sp>
      <p:sp>
        <p:nvSpPr>
          <p:cNvPr id="481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35EA2EE-5537-4746-9E2C-8871A04C96E7}" type="slidenum">
              <a:rPr lang="en-US"/>
              <a:pPr fontAlgn="base">
                <a:spcBef>
                  <a:spcPct val="0"/>
                </a:spcBef>
                <a:spcAft>
                  <a:spcPct val="0"/>
                </a:spcAft>
              </a:pPr>
              <a:t>13</a:t>
            </a:fld>
            <a:endParaRPr lang="en-US"/>
          </a:p>
        </p:txBody>
      </p:sp>
    </p:spTree>
    <p:extLst>
      <p:ext uri="{BB962C8B-B14F-4D97-AF65-F5344CB8AC3E}">
        <p14:creationId xmlns:p14="http://schemas.microsoft.com/office/powerpoint/2010/main" val="28032326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01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4D7C960-4D03-4DA3-8A20-D549E725B4FE}" type="slidenum">
              <a:rPr lang="en-US"/>
              <a:pPr fontAlgn="base">
                <a:spcBef>
                  <a:spcPct val="0"/>
                </a:spcBef>
                <a:spcAft>
                  <a:spcPct val="0"/>
                </a:spcAft>
              </a:pPr>
              <a:t>14</a:t>
            </a:fld>
            <a:endParaRPr lang="en-US"/>
          </a:p>
        </p:txBody>
      </p:sp>
    </p:spTree>
    <p:extLst>
      <p:ext uri="{BB962C8B-B14F-4D97-AF65-F5344CB8AC3E}">
        <p14:creationId xmlns:p14="http://schemas.microsoft.com/office/powerpoint/2010/main" val="12419793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22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D6EA368-50BB-40B9-BBAF-E4C19D627E8E}" type="slidenum">
              <a:rPr lang="en-US"/>
              <a:pPr fontAlgn="base">
                <a:spcBef>
                  <a:spcPct val="0"/>
                </a:spcBef>
                <a:spcAft>
                  <a:spcPct val="0"/>
                </a:spcAft>
              </a:pPr>
              <a:t>15</a:t>
            </a:fld>
            <a:endParaRPr lang="en-US"/>
          </a:p>
        </p:txBody>
      </p:sp>
    </p:spTree>
    <p:extLst>
      <p:ext uri="{BB962C8B-B14F-4D97-AF65-F5344CB8AC3E}">
        <p14:creationId xmlns:p14="http://schemas.microsoft.com/office/powerpoint/2010/main" val="22230970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63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277770F-9F10-4FA9-9508-D459A287B394}" type="slidenum">
              <a:rPr lang="en-US"/>
              <a:pPr fontAlgn="base">
                <a:spcBef>
                  <a:spcPct val="0"/>
                </a:spcBef>
                <a:spcAft>
                  <a:spcPct val="0"/>
                </a:spcAft>
              </a:pPr>
              <a:t>16</a:t>
            </a:fld>
            <a:endParaRPr lang="en-US"/>
          </a:p>
        </p:txBody>
      </p:sp>
    </p:spTree>
    <p:extLst>
      <p:ext uri="{BB962C8B-B14F-4D97-AF65-F5344CB8AC3E}">
        <p14:creationId xmlns:p14="http://schemas.microsoft.com/office/powerpoint/2010/main" val="39664909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noFill/>
          <a:ln>
            <a:solidFill>
              <a:srgbClr val="000000"/>
            </a:solidFill>
            <a:miter lim="800000"/>
            <a:headEnd/>
            <a:tailEnd/>
          </a:ln>
        </p:spPr>
      </p:sp>
      <p:sp>
        <p:nvSpPr>
          <p:cNvPr id="583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83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D8614E4-DC9C-4340-BF41-8114B75C725F}" type="slidenum">
              <a:rPr lang="en-US"/>
              <a:pPr fontAlgn="base">
                <a:spcBef>
                  <a:spcPct val="0"/>
                </a:spcBef>
                <a:spcAft>
                  <a:spcPct val="0"/>
                </a:spcAft>
              </a:pPr>
              <a:t>17</a:t>
            </a:fld>
            <a:endParaRPr lang="en-US"/>
          </a:p>
        </p:txBody>
      </p:sp>
    </p:spTree>
    <p:extLst>
      <p:ext uri="{BB962C8B-B14F-4D97-AF65-F5344CB8AC3E}">
        <p14:creationId xmlns:p14="http://schemas.microsoft.com/office/powerpoint/2010/main" val="30511896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04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CEACF44-A39D-4FEA-8945-F60C183D89A3}" type="slidenum">
              <a:rPr lang="en-US"/>
              <a:pPr fontAlgn="base">
                <a:spcBef>
                  <a:spcPct val="0"/>
                </a:spcBef>
                <a:spcAft>
                  <a:spcPct val="0"/>
                </a:spcAft>
              </a:pPr>
              <a:t>18</a:t>
            </a:fld>
            <a:endParaRPr lang="en-US"/>
          </a:p>
        </p:txBody>
      </p:sp>
    </p:spTree>
    <p:extLst>
      <p:ext uri="{BB962C8B-B14F-4D97-AF65-F5344CB8AC3E}">
        <p14:creationId xmlns:p14="http://schemas.microsoft.com/office/powerpoint/2010/main" val="21714167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24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67F6730-B4D6-4E08-9FE5-0B7D64247500}" type="slidenum">
              <a:rPr lang="en-US"/>
              <a:pPr fontAlgn="base">
                <a:spcBef>
                  <a:spcPct val="0"/>
                </a:spcBef>
                <a:spcAft>
                  <a:spcPct val="0"/>
                </a:spcAft>
              </a:pPr>
              <a:t>19</a:t>
            </a:fld>
            <a:endParaRPr lang="en-US"/>
          </a:p>
        </p:txBody>
      </p:sp>
    </p:spTree>
    <p:extLst>
      <p:ext uri="{BB962C8B-B14F-4D97-AF65-F5344CB8AC3E}">
        <p14:creationId xmlns:p14="http://schemas.microsoft.com/office/powerpoint/2010/main" val="1548676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CB39691-24FF-47E7-89CC-22833788F339}" type="slidenum">
              <a:rPr lang="en-US"/>
              <a:pPr fontAlgn="base">
                <a:spcBef>
                  <a:spcPct val="0"/>
                </a:spcBef>
                <a:spcAft>
                  <a:spcPct val="0"/>
                </a:spcAft>
              </a:pPr>
              <a:t>2</a:t>
            </a:fld>
            <a:endParaRPr lang="en-US"/>
          </a:p>
        </p:txBody>
      </p:sp>
    </p:spTree>
    <p:extLst>
      <p:ext uri="{BB962C8B-B14F-4D97-AF65-F5344CB8AC3E}">
        <p14:creationId xmlns:p14="http://schemas.microsoft.com/office/powerpoint/2010/main" val="29018106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noFill/>
          <a:ln>
            <a:solidFill>
              <a:srgbClr val="000000"/>
            </a:solidFill>
            <a:miter lim="800000"/>
            <a:headEnd/>
            <a:tailEnd/>
          </a:ln>
        </p:spPr>
      </p:sp>
      <p:sp>
        <p:nvSpPr>
          <p:cNvPr id="645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45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CD07B2E-EA97-4698-8BE8-3FA68714D7E2}" type="slidenum">
              <a:rPr lang="en-US"/>
              <a:pPr fontAlgn="base">
                <a:spcBef>
                  <a:spcPct val="0"/>
                </a:spcBef>
                <a:spcAft>
                  <a:spcPct val="0"/>
                </a:spcAft>
              </a:pPr>
              <a:t>20</a:t>
            </a:fld>
            <a:endParaRPr lang="en-US"/>
          </a:p>
        </p:txBody>
      </p:sp>
    </p:spTree>
    <p:extLst>
      <p:ext uri="{BB962C8B-B14F-4D97-AF65-F5344CB8AC3E}">
        <p14:creationId xmlns:p14="http://schemas.microsoft.com/office/powerpoint/2010/main" val="33471930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bwMode="auto">
          <a:noFill/>
          <a:ln>
            <a:solidFill>
              <a:srgbClr val="000000"/>
            </a:solidFill>
            <a:miter lim="800000"/>
            <a:headEnd/>
            <a:tailEnd/>
          </a:ln>
        </p:spPr>
      </p:sp>
      <p:sp>
        <p:nvSpPr>
          <p:cNvPr id="665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65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F4E185A-A62C-45D9-863B-B1DBAB525339}" type="slidenum">
              <a:rPr lang="en-US"/>
              <a:pPr fontAlgn="base">
                <a:spcBef>
                  <a:spcPct val="0"/>
                </a:spcBef>
                <a:spcAft>
                  <a:spcPct val="0"/>
                </a:spcAft>
              </a:pPr>
              <a:t>21</a:t>
            </a:fld>
            <a:endParaRPr lang="en-US"/>
          </a:p>
        </p:txBody>
      </p:sp>
    </p:spTree>
    <p:extLst>
      <p:ext uri="{BB962C8B-B14F-4D97-AF65-F5344CB8AC3E}">
        <p14:creationId xmlns:p14="http://schemas.microsoft.com/office/powerpoint/2010/main" val="189348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165C471-3F33-49E3-82E2-EBF0DEE24845}" type="slidenum">
              <a:rPr lang="en-US"/>
              <a:pPr fontAlgn="base">
                <a:spcBef>
                  <a:spcPct val="0"/>
                </a:spcBef>
                <a:spcAft>
                  <a:spcPct val="0"/>
                </a:spcAft>
              </a:pPr>
              <a:t>3</a:t>
            </a:fld>
            <a:endParaRPr lang="en-US"/>
          </a:p>
        </p:txBody>
      </p:sp>
    </p:spTree>
    <p:extLst>
      <p:ext uri="{BB962C8B-B14F-4D97-AF65-F5344CB8AC3E}">
        <p14:creationId xmlns:p14="http://schemas.microsoft.com/office/powerpoint/2010/main" val="3053391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E2D5760-AEBE-4448-87BD-C53F598BAB3C}" type="slidenum">
              <a:rPr lang="en-US"/>
              <a:pPr fontAlgn="base">
                <a:spcBef>
                  <a:spcPct val="0"/>
                </a:spcBef>
                <a:spcAft>
                  <a:spcPct val="0"/>
                </a:spcAft>
              </a:pPr>
              <a:t>4</a:t>
            </a:fld>
            <a:endParaRPr lang="en-US"/>
          </a:p>
        </p:txBody>
      </p:sp>
    </p:spTree>
    <p:extLst>
      <p:ext uri="{BB962C8B-B14F-4D97-AF65-F5344CB8AC3E}">
        <p14:creationId xmlns:p14="http://schemas.microsoft.com/office/powerpoint/2010/main" val="1797791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E582D4A-F592-4973-A057-5EBC67A21989}" type="slidenum">
              <a:rPr lang="en-US"/>
              <a:pPr fontAlgn="base">
                <a:spcBef>
                  <a:spcPct val="0"/>
                </a:spcBef>
                <a:spcAft>
                  <a:spcPct val="0"/>
                </a:spcAft>
              </a:pPr>
              <a:t>5</a:t>
            </a:fld>
            <a:endParaRPr lang="en-US"/>
          </a:p>
        </p:txBody>
      </p:sp>
    </p:spTree>
    <p:extLst>
      <p:ext uri="{BB962C8B-B14F-4D97-AF65-F5344CB8AC3E}">
        <p14:creationId xmlns:p14="http://schemas.microsoft.com/office/powerpoint/2010/main" val="4132940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7BFE70-E3B0-49AA-977C-3FA0CC63068D}" type="slidenum">
              <a:rPr lang="en-US"/>
              <a:pPr fontAlgn="base">
                <a:spcBef>
                  <a:spcPct val="0"/>
                </a:spcBef>
                <a:spcAft>
                  <a:spcPct val="0"/>
                </a:spcAft>
              </a:pPr>
              <a:t>6</a:t>
            </a:fld>
            <a:endParaRPr lang="en-US"/>
          </a:p>
        </p:txBody>
      </p:sp>
    </p:spTree>
    <p:extLst>
      <p:ext uri="{BB962C8B-B14F-4D97-AF65-F5344CB8AC3E}">
        <p14:creationId xmlns:p14="http://schemas.microsoft.com/office/powerpoint/2010/main" val="29152385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233A7B1-916B-49C0-A6FB-FB9E832F6BC9}" type="slidenum">
              <a:rPr lang="en-US"/>
              <a:pPr fontAlgn="base">
                <a:spcBef>
                  <a:spcPct val="0"/>
                </a:spcBef>
                <a:spcAft>
                  <a:spcPct val="0"/>
                </a:spcAft>
              </a:pPr>
              <a:t>7</a:t>
            </a:fld>
            <a:endParaRPr lang="en-US"/>
          </a:p>
        </p:txBody>
      </p:sp>
    </p:spTree>
    <p:extLst>
      <p:ext uri="{BB962C8B-B14F-4D97-AF65-F5344CB8AC3E}">
        <p14:creationId xmlns:p14="http://schemas.microsoft.com/office/powerpoint/2010/main" val="24804085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46FAC24-1595-4C70-8638-4D7C84EE0A9B}" type="slidenum">
              <a:rPr lang="en-US"/>
              <a:pPr fontAlgn="base">
                <a:spcBef>
                  <a:spcPct val="0"/>
                </a:spcBef>
                <a:spcAft>
                  <a:spcPct val="0"/>
                </a:spcAft>
              </a:pPr>
              <a:t>8</a:t>
            </a:fld>
            <a:endParaRPr lang="en-US"/>
          </a:p>
        </p:txBody>
      </p:sp>
    </p:spTree>
    <p:extLst>
      <p:ext uri="{BB962C8B-B14F-4D97-AF65-F5344CB8AC3E}">
        <p14:creationId xmlns:p14="http://schemas.microsoft.com/office/powerpoint/2010/main" val="1194938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40655D9-4A26-48BF-A843-E7900C3212CC}" type="slidenum">
              <a:rPr lang="en-US"/>
              <a:pPr fontAlgn="base">
                <a:spcBef>
                  <a:spcPct val="0"/>
                </a:spcBef>
                <a:spcAft>
                  <a:spcPct val="0"/>
                </a:spcAft>
              </a:pPr>
              <a:t>9</a:t>
            </a:fld>
            <a:endParaRPr lang="en-US"/>
          </a:p>
        </p:txBody>
      </p:sp>
    </p:spTree>
    <p:extLst>
      <p:ext uri="{BB962C8B-B14F-4D97-AF65-F5344CB8AC3E}">
        <p14:creationId xmlns:p14="http://schemas.microsoft.com/office/powerpoint/2010/main" val="3882594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6"/>
          <p:cNvSpPr/>
          <p:nvPr/>
        </p:nvSpPr>
        <p:spPr>
          <a:xfrm>
            <a:off x="3187700" y="268288"/>
            <a:ext cx="5668963" cy="39004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Rectangle 7"/>
          <p:cNvSpPr/>
          <p:nvPr/>
        </p:nvSpPr>
        <p:spPr>
          <a:xfrm>
            <a:off x="268288" y="268288"/>
            <a:ext cx="184150" cy="3886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ctrTitle"/>
          </p:nvPr>
        </p:nvSpPr>
        <p:spPr>
          <a:xfrm>
            <a:off x="3200400" y="4208929"/>
            <a:ext cx="5458968" cy="1048684"/>
          </a:xfrm>
        </p:spPr>
        <p:txBody>
          <a:bodyPr rtlCol="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rtlCol="0">
            <a:normAutofit/>
          </a:bodyPr>
          <a:lstStyle>
            <a:lvl1pPr marL="0" indent="0" algn="l" defTabSz="914400" rtl="0" eaLnBrk="1" latinLnBrk="0" hangingPunct="1">
              <a:spcBef>
                <a:spcPts val="180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6" name="Date Placeholder 3"/>
          <p:cNvSpPr>
            <a:spLocks noGrp="1"/>
          </p:cNvSpPr>
          <p:nvPr>
            <p:ph type="dt" sz="half" idx="10"/>
          </p:nvPr>
        </p:nvSpPr>
        <p:spPr>
          <a:xfrm>
            <a:off x="3276600" y="390525"/>
            <a:ext cx="5505450" cy="365125"/>
          </a:xfrm>
        </p:spPr>
        <p:txBody>
          <a:bodyPr wrap="square" numCol="1" anchorCtr="0" compatLnSpc="1">
            <a:prstTxWarp prst="textNoShape">
              <a:avLst/>
            </a:prstTxWarp>
          </a:bodyPr>
          <a:lstStyle>
            <a:lvl1pPr fontAlgn="base">
              <a:spcBef>
                <a:spcPct val="0"/>
              </a:spcBef>
              <a:spcAft>
                <a:spcPct val="0"/>
              </a:spcAft>
              <a:defRPr sz="2200" b="0">
                <a:solidFill>
                  <a:schemeClr val="bg1"/>
                </a:solidFill>
              </a:defRPr>
            </a:lvl1pPr>
          </a:lstStyle>
          <a:p>
            <a:fld id="{A12B1B21-E3CD-4F7F-A544-A4A505FB955A}" type="datetimeFigureOut">
              <a:rPr lang="en-US"/>
              <a:pPr/>
              <a:t>8/11/2015</a:t>
            </a:fld>
            <a:endParaRPr lang="en-US"/>
          </a:p>
        </p:txBody>
      </p:sp>
      <p:sp>
        <p:nvSpPr>
          <p:cNvPr id="7" name="Footer Placeholder 4"/>
          <p:cNvSpPr>
            <a:spLocks noGrp="1"/>
          </p:cNvSpPr>
          <p:nvPr>
            <p:ph type="ftr" sz="quarter" idx="11"/>
          </p:nvPr>
        </p:nvSpPr>
        <p:spPr>
          <a:xfrm>
            <a:off x="3219450" y="6356350"/>
            <a:ext cx="4735513" cy="365125"/>
          </a:xfrm>
        </p:spPr>
        <p:txBody>
          <a:bodyPr wrap="square" numCol="1" anchorCtr="0" compatLnSpc="1">
            <a:prstTxWarp prst="textNoShape">
              <a:avLst/>
            </a:prstTxWarp>
          </a:bodyPr>
          <a:lstStyle>
            <a:lvl1pPr fontAlgn="base">
              <a:spcBef>
                <a:spcPct val="0"/>
              </a:spcBef>
              <a:spcAft>
                <a:spcPct val="0"/>
              </a:spcAft>
              <a:defRPr smtClean="0">
                <a:solidFill>
                  <a:srgbClr val="858585"/>
                </a:solidFill>
              </a:defRPr>
            </a:lvl1pPr>
          </a:lstStyle>
          <a:p>
            <a:endParaRPr lang="en-US"/>
          </a:p>
        </p:txBody>
      </p:sp>
      <p:sp>
        <p:nvSpPr>
          <p:cNvPr id="8" name="Slide Number Placeholder 5"/>
          <p:cNvSpPr>
            <a:spLocks noGrp="1"/>
          </p:cNvSpPr>
          <p:nvPr>
            <p:ph type="sldNum" sz="quarter" idx="12"/>
          </p:nvPr>
        </p:nvSpPr>
        <p:spPr>
          <a:xfrm>
            <a:off x="8256588" y="6356350"/>
            <a:ext cx="685800" cy="365125"/>
          </a:xfrm>
        </p:spPr>
        <p:txBody>
          <a:bodyPr wrap="square" numCol="1" anchorCtr="0" compatLnSpc="1">
            <a:prstTxWarp prst="textNoShape">
              <a:avLst/>
            </a:prstTxWarp>
          </a:bodyPr>
          <a:lstStyle>
            <a:lvl1pPr fontAlgn="base">
              <a:spcBef>
                <a:spcPct val="0"/>
              </a:spcBef>
              <a:spcAft>
                <a:spcPct val="0"/>
              </a:spcAft>
              <a:defRPr sz="1100">
                <a:solidFill>
                  <a:srgbClr val="858585"/>
                </a:solidFill>
              </a:defRPr>
            </a:lvl1pPr>
          </a:lstStyle>
          <a:p>
            <a:fld id="{8FBB3C2C-38C2-41C9-8FC7-AD0EF2345C9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6" name="Rectangle 7"/>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p:txBody>
          <a:bodyPr/>
          <a:lstStyle>
            <a:lvl1pPr>
              <a:defRPr/>
            </a:lvl1pPr>
          </a:lstStyle>
          <a:p>
            <a:pPr>
              <a:defRPr/>
            </a:pPr>
            <a:fld id="{11ECA5FC-F7D2-41EB-B9BE-18E100E8A452}" type="datetimeFigureOut">
              <a:rPr lang="en-US"/>
              <a:pPr>
                <a:defRPr/>
              </a:pPr>
              <a:t>8/11/2015</a:t>
            </a:fld>
            <a:endParaRPr lang="en-US"/>
          </a:p>
        </p:txBody>
      </p:sp>
      <p:sp>
        <p:nvSpPr>
          <p:cNvPr id="8" name="Footer Placeholder 5"/>
          <p:cNvSpPr>
            <a:spLocks noGrp="1"/>
          </p:cNvSpPr>
          <p:nvPr>
            <p:ph type="ftr" sz="quarter" idx="16"/>
          </p:nvPr>
        </p:nvSpPr>
        <p:spPr/>
        <p:txBody>
          <a:bodyPr/>
          <a:lstStyle>
            <a:lvl1pPr>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pPr>
              <a:defRPr/>
            </a:pPr>
            <a:fld id="{02E37861-DB1C-499C-8DF1-2D3428C5B8E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7" name="Rectangle 7"/>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6"/>
          </p:nvPr>
        </p:nvSpPr>
        <p:spPr/>
        <p:txBody>
          <a:bodyPr/>
          <a:lstStyle>
            <a:lvl1pPr>
              <a:defRPr/>
            </a:lvl1pPr>
          </a:lstStyle>
          <a:p>
            <a:pPr>
              <a:defRPr/>
            </a:pPr>
            <a:fld id="{CBBEF4AA-33BF-45D4-9D67-579E5619407D}" type="datetimeFigureOut">
              <a:rPr lang="en-US"/>
              <a:pPr>
                <a:defRPr/>
              </a:pPr>
              <a:t>8/11/2015</a:t>
            </a:fld>
            <a:endParaRPr lang="en-US"/>
          </a:p>
        </p:txBody>
      </p:sp>
      <p:sp>
        <p:nvSpPr>
          <p:cNvPr id="10" name="Footer Placeholder 5"/>
          <p:cNvSpPr>
            <a:spLocks noGrp="1"/>
          </p:cNvSpPr>
          <p:nvPr>
            <p:ph type="ftr" sz="quarter" idx="17"/>
          </p:nvPr>
        </p:nvSpPr>
        <p:spPr/>
        <p:txBody>
          <a:bodyPr/>
          <a:lstStyle>
            <a:lvl1pPr>
              <a:defRPr/>
            </a:lvl1pPr>
          </a:lstStyle>
          <a:p>
            <a:pPr>
              <a:defRPr/>
            </a:pPr>
            <a:endParaRPr lang="en-US"/>
          </a:p>
        </p:txBody>
      </p:sp>
      <p:sp>
        <p:nvSpPr>
          <p:cNvPr id="13" name="Slide Number Placeholder 6"/>
          <p:cNvSpPr>
            <a:spLocks noGrp="1"/>
          </p:cNvSpPr>
          <p:nvPr>
            <p:ph type="sldNum" sz="quarter" idx="18"/>
          </p:nvPr>
        </p:nvSpPr>
        <p:spPr/>
        <p:txBody>
          <a:bodyPr/>
          <a:lstStyle>
            <a:lvl1pPr>
              <a:defRPr/>
            </a:lvl1pPr>
          </a:lstStyle>
          <a:p>
            <a:pPr>
              <a:defRPr/>
            </a:pPr>
            <a:fld id="{693487A4-F665-4859-B284-C33F2180135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5"/>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4" name="Date Placeholder 2"/>
          <p:cNvSpPr>
            <a:spLocks noGrp="1"/>
          </p:cNvSpPr>
          <p:nvPr>
            <p:ph type="dt" sz="half" idx="10"/>
          </p:nvPr>
        </p:nvSpPr>
        <p:spPr/>
        <p:txBody>
          <a:bodyPr/>
          <a:lstStyle>
            <a:lvl1pPr>
              <a:defRPr/>
            </a:lvl1pPr>
          </a:lstStyle>
          <a:p>
            <a:pPr>
              <a:defRPr/>
            </a:pPr>
            <a:fld id="{02EF638B-E1D9-4220-9830-A9035807E41C}" type="datetimeFigureOut">
              <a:rPr lang="en-US"/>
              <a:pPr>
                <a:defRPr/>
              </a:pPr>
              <a:t>8/11/2015</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F94E302B-7AE1-407D-A00A-F3B8BDCDAAC3}"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p:nvPr/>
        </p:nvSpPr>
        <p:spPr>
          <a:xfrm>
            <a:off x="8148638" y="268288"/>
            <a:ext cx="719137" cy="5667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3" name="Date Placeholder 1"/>
          <p:cNvSpPr>
            <a:spLocks noGrp="1"/>
          </p:cNvSpPr>
          <p:nvPr>
            <p:ph type="dt" sz="half" idx="10"/>
          </p:nvPr>
        </p:nvSpPr>
        <p:spPr/>
        <p:txBody>
          <a:bodyPr/>
          <a:lstStyle>
            <a:lvl1pPr>
              <a:defRPr/>
            </a:lvl1pPr>
          </a:lstStyle>
          <a:p>
            <a:pPr>
              <a:defRPr/>
            </a:pPr>
            <a:fld id="{868857C8-C8ED-46D4-8172-107C023A5C72}" type="datetimeFigureOut">
              <a:rPr lang="en-US"/>
              <a:pPr>
                <a:defRPr/>
              </a:pPr>
              <a:t>8/11/2015</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CA518691-4E2C-4029-BDB5-B155B49A66AD}"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7"/>
          <p:cNvSpPr/>
          <p:nvPr/>
        </p:nvSpPr>
        <p:spPr>
          <a:xfrm>
            <a:off x="8148638" y="268288"/>
            <a:ext cx="719137" cy="5667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457199" y="995082"/>
            <a:ext cx="3566160" cy="1035424"/>
          </a:xfrm>
        </p:spPr>
        <p:txBody>
          <a:bodyPr/>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C017085D-C5ED-4F89-9D52-8C663A3CB28A}" type="datetimeFigureOut">
              <a:rPr lang="en-US"/>
              <a:pPr>
                <a:defRPr/>
              </a:pPr>
              <a:t>8/11/2015</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892D3E8F-B4DE-46C5-A4FF-A2BC52D07AEA}"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5" name="Rectangle 7"/>
          <p:cNvSpPr/>
          <p:nvPr/>
        </p:nvSpPr>
        <p:spPr>
          <a:xfrm>
            <a:off x="4746625" y="268288"/>
            <a:ext cx="4114800" cy="5667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457199" y="995082"/>
            <a:ext cx="3566160" cy="1035424"/>
          </a:xfrm>
        </p:spPr>
        <p:txBody>
          <a:bodyPr/>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Picture Placeholder 9"/>
          <p:cNvSpPr>
            <a:spLocks noGrp="1"/>
          </p:cNvSpPr>
          <p:nvPr>
            <p:ph type="pic" sz="quarter" idx="13"/>
          </p:nvPr>
        </p:nvSpPr>
        <p:spPr>
          <a:xfrm>
            <a:off x="4760258" y="990600"/>
            <a:ext cx="4096512" cy="5611813"/>
          </a:xfrm>
        </p:spPr>
        <p:txBody>
          <a:bodyPr rtlCol="0">
            <a:normAutofit/>
          </a:bodyPr>
          <a:lstStyle>
            <a:lvl1pPr>
              <a:buNone/>
              <a:defRPr/>
            </a:lvl1pPr>
          </a:lstStyle>
          <a:p>
            <a:pPr lvl="0"/>
            <a:r>
              <a:rPr lang="en-US" noProof="0" smtClean="0"/>
              <a:t>Click icon to add picture</a:t>
            </a:r>
            <a:endParaRPr noProof="0"/>
          </a:p>
        </p:txBody>
      </p:sp>
      <p:sp>
        <p:nvSpPr>
          <p:cNvPr id="6" name="Date Placeholder 4"/>
          <p:cNvSpPr>
            <a:spLocks noGrp="1"/>
          </p:cNvSpPr>
          <p:nvPr>
            <p:ph type="dt" sz="half" idx="14"/>
          </p:nvPr>
        </p:nvSpPr>
        <p:spPr>
          <a:xfrm>
            <a:off x="161925" y="6124575"/>
            <a:ext cx="1752600" cy="365125"/>
          </a:xfrm>
        </p:spPr>
        <p:txBody>
          <a:bodyPr/>
          <a:lstStyle>
            <a:lvl1pPr algn="l">
              <a:defRPr smtClean="0"/>
            </a:lvl1pPr>
          </a:lstStyle>
          <a:p>
            <a:pPr>
              <a:defRPr/>
            </a:pPr>
            <a:fld id="{8C6A4E01-78CC-4AFC-91CB-40738F36E4A4}" type="datetimeFigureOut">
              <a:rPr lang="en-US"/>
              <a:pPr>
                <a:defRPr/>
              </a:pPr>
              <a:t>8/11/2015</a:t>
            </a:fld>
            <a:endParaRPr lang="en-US"/>
          </a:p>
        </p:txBody>
      </p:sp>
      <p:sp>
        <p:nvSpPr>
          <p:cNvPr id="7" name="Footer Placeholder 5"/>
          <p:cNvSpPr>
            <a:spLocks noGrp="1"/>
          </p:cNvSpPr>
          <p:nvPr>
            <p:ph type="ftr" sz="quarter" idx="15"/>
          </p:nvPr>
        </p:nvSpPr>
        <p:spPr>
          <a:xfrm>
            <a:off x="174625" y="6356350"/>
            <a:ext cx="3863975" cy="365125"/>
          </a:xfrm>
        </p:spPr>
        <p:txBody>
          <a:bodyPr/>
          <a:lstStyle>
            <a:lvl1pPr>
              <a:defRPr/>
            </a:lvl1pPr>
          </a:lstStyle>
          <a:p>
            <a:pPr>
              <a:defRPr/>
            </a:pPr>
            <a:endParaRPr lang="en-US"/>
          </a:p>
        </p:txBody>
      </p:sp>
      <p:sp>
        <p:nvSpPr>
          <p:cNvPr id="8" name="Slide Number Placeholder 6"/>
          <p:cNvSpPr>
            <a:spLocks noGrp="1"/>
          </p:cNvSpPr>
          <p:nvPr>
            <p:ph type="sldNum" sz="quarter" idx="16"/>
          </p:nvPr>
        </p:nvSpPr>
        <p:spPr/>
        <p:txBody>
          <a:bodyPr/>
          <a:lstStyle>
            <a:lvl1pPr>
              <a:defRPr/>
            </a:lvl1pPr>
          </a:lstStyle>
          <a:p>
            <a:pPr>
              <a:defRPr/>
            </a:pPr>
            <a:fld id="{EF7A20EE-11BA-4D56-B43C-D82E7073E3D6}"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5" name="Rectangle 7"/>
          <p:cNvSpPr/>
          <p:nvPr/>
        </p:nvSpPr>
        <p:spPr>
          <a:xfrm>
            <a:off x="7216775" y="268288"/>
            <a:ext cx="1639888" cy="3638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458788" y="4267200"/>
            <a:ext cx="6477000" cy="566738"/>
          </a:xfrm>
        </p:spPr>
        <p:txBody>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3CE0E28E-7CE3-48AF-B4E7-F62D22EDE2BD}" type="datetimeFigureOut">
              <a:rPr lang="en-US"/>
              <a:pPr>
                <a:defRPr/>
              </a:pPr>
              <a:t>8/11/2015</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95084446-1F95-4D10-8DDE-5C8D41ACCBD4}"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938" y="268288"/>
            <a:ext cx="720725" cy="3638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458788" y="4267200"/>
            <a:ext cx="6477000" cy="566738"/>
          </a:xfrm>
        </p:spPr>
        <p:txBody>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Picture Placeholder 2"/>
          <p:cNvSpPr>
            <a:spLocks noGrp="1"/>
          </p:cNvSpPr>
          <p:nvPr>
            <p:ph type="pic" idx="13"/>
          </p:nvPr>
        </p:nvSpPr>
        <p:spPr>
          <a:xfrm>
            <a:off x="3352800" y="268288"/>
            <a:ext cx="4701988" cy="177566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11" name="Picture Placeholder 2"/>
          <p:cNvSpPr>
            <a:spLocks noGrp="1"/>
          </p:cNvSpPr>
          <p:nvPr>
            <p:ph type="pic" idx="14"/>
          </p:nvPr>
        </p:nvSpPr>
        <p:spPr>
          <a:xfrm>
            <a:off x="3352800" y="2131935"/>
            <a:ext cx="2304288" cy="177566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12" name="Picture Placeholder 2"/>
          <p:cNvSpPr>
            <a:spLocks noGrp="1"/>
          </p:cNvSpPr>
          <p:nvPr>
            <p:ph type="pic" idx="15"/>
          </p:nvPr>
        </p:nvSpPr>
        <p:spPr>
          <a:xfrm>
            <a:off x="5750500" y="2131935"/>
            <a:ext cx="2304288" cy="177566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9" name="Date Placeholder 4"/>
          <p:cNvSpPr>
            <a:spLocks noGrp="1"/>
          </p:cNvSpPr>
          <p:nvPr>
            <p:ph type="dt" sz="half" idx="16"/>
          </p:nvPr>
        </p:nvSpPr>
        <p:spPr/>
        <p:txBody>
          <a:bodyPr/>
          <a:lstStyle>
            <a:lvl1pPr>
              <a:defRPr/>
            </a:lvl1pPr>
          </a:lstStyle>
          <a:p>
            <a:pPr>
              <a:defRPr/>
            </a:pPr>
            <a:fld id="{2AF285D9-6D02-4526-A8C2-69A518A2B181}" type="datetimeFigureOut">
              <a:rPr lang="en-US"/>
              <a:pPr>
                <a:defRPr/>
              </a:pPr>
              <a:t>8/11/2015</a:t>
            </a:fld>
            <a:endParaRPr lang="en-US"/>
          </a:p>
        </p:txBody>
      </p:sp>
      <p:sp>
        <p:nvSpPr>
          <p:cNvPr id="13" name="Footer Placeholder 5"/>
          <p:cNvSpPr>
            <a:spLocks noGrp="1"/>
          </p:cNvSpPr>
          <p:nvPr>
            <p:ph type="ftr" sz="quarter" idx="17"/>
          </p:nvPr>
        </p:nvSpPr>
        <p:spPr/>
        <p:txBody>
          <a:bodyPr/>
          <a:lstStyle>
            <a:lvl1pPr>
              <a:defRPr/>
            </a:lvl1pPr>
          </a:lstStyle>
          <a:p>
            <a:pPr>
              <a:defRPr/>
            </a:pPr>
            <a:endParaRPr lang="en-US"/>
          </a:p>
        </p:txBody>
      </p:sp>
      <p:sp>
        <p:nvSpPr>
          <p:cNvPr id="14" name="Slide Number Placeholder 6"/>
          <p:cNvSpPr>
            <a:spLocks noGrp="1"/>
          </p:cNvSpPr>
          <p:nvPr>
            <p:ph type="sldNum" sz="quarter" idx="18"/>
          </p:nvPr>
        </p:nvSpPr>
        <p:spPr/>
        <p:txBody>
          <a:bodyPr/>
          <a:lstStyle>
            <a:lvl1pPr>
              <a:defRPr/>
            </a:lvl1pPr>
          </a:lstStyle>
          <a:p>
            <a:pPr>
              <a:defRPr/>
            </a:pPr>
            <a:fld id="{FD417D1A-7DFC-4AC7-A191-B9557435DDB9}"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Rectangle 6"/>
          <p:cNvSpPr/>
          <p:nvPr/>
        </p:nvSpPr>
        <p:spPr>
          <a:xfrm>
            <a:off x="7212013" y="268288"/>
            <a:ext cx="16462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pPr>
              <a:defRPr/>
            </a:pPr>
            <a:fld id="{8988F5F4-F41F-4C97-A2D3-328A4200830F}" type="datetimeFigureOut">
              <a:rPr lang="en-US"/>
              <a:pPr>
                <a:defRPr/>
              </a:pPr>
              <a:t>8/11/2015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82307C5-5C21-4E56-8955-E1D1C9AA8C3E}"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6"/>
          <p:cNvSpPr/>
          <p:nvPr/>
        </p:nvSpPr>
        <p:spPr>
          <a:xfrm>
            <a:off x="8148638" y="268288"/>
            <a:ext cx="719137" cy="5667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Vertical Title 1"/>
          <p:cNvSpPr>
            <a:spLocks noGrp="1"/>
          </p:cNvSpPr>
          <p:nvPr>
            <p:ph type="title" orient="vert"/>
          </p:nvPr>
        </p:nvSpPr>
        <p:spPr>
          <a:xfrm>
            <a:off x="7543799" y="1035424"/>
            <a:ext cx="1322295" cy="5090739"/>
          </a:xfrm>
        </p:spPr>
        <p:txBody>
          <a:bodyPr vert="eaVert" anchor="t"/>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pPr>
              <a:defRPr/>
            </a:pPr>
            <a:fld id="{9D190455-B055-4030-B026-E79CCDC8F51C}" type="datetimeFigureOut">
              <a:rPr lang="en-US"/>
              <a:pPr>
                <a:defRPr/>
              </a:pPr>
              <a:t>8/11/2015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458B002-493F-4248-9006-49441191981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6"/>
          <p:cNvSpPr/>
          <p:nvPr/>
        </p:nvSpPr>
        <p:spPr>
          <a:xfrm>
            <a:off x="7212013" y="268288"/>
            <a:ext cx="16462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a:xfrm>
            <a:off x="7212013" y="6356350"/>
            <a:ext cx="1752600" cy="365125"/>
          </a:xfrm>
        </p:spPr>
        <p:txBody>
          <a:bodyPr/>
          <a:lstStyle>
            <a:lvl1pPr>
              <a:defRPr/>
            </a:lvl1pPr>
          </a:lstStyle>
          <a:p>
            <a:pPr>
              <a:defRPr/>
            </a:pPr>
            <a:fld id="{F9BDB472-A7CE-4DC4-8A13-27F097E7E593}" type="datetimeFigureOut">
              <a:rPr lang="en-US"/>
              <a:pPr>
                <a:defRPr/>
              </a:pPr>
              <a:t>8/11/2015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32E3BA6-9552-4F88-9250-BD8FDEA658B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5" name="Rectangle 6"/>
          <p:cNvSpPr/>
          <p:nvPr/>
        </p:nvSpPr>
        <p:spPr>
          <a:xfrm>
            <a:off x="3187700" y="268288"/>
            <a:ext cx="5668963" cy="25606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9"/>
          <p:cNvSpPr/>
          <p:nvPr/>
        </p:nvSpPr>
        <p:spPr>
          <a:xfrm>
            <a:off x="268288" y="268288"/>
            <a:ext cx="184150" cy="3886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buNone/>
              <a:defRPr sz="16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9" name="Picture Placeholder 8"/>
          <p:cNvSpPr>
            <a:spLocks noGrp="1"/>
          </p:cNvSpPr>
          <p:nvPr>
            <p:ph type="pic" sz="quarter" idx="13"/>
          </p:nvPr>
        </p:nvSpPr>
        <p:spPr>
          <a:xfrm>
            <a:off x="3200400" y="2877671"/>
            <a:ext cx="5646867" cy="1280160"/>
          </a:xfrm>
        </p:spPr>
        <p:txBody>
          <a:bodyPr rtlCol="0">
            <a:normAutofit/>
          </a:bodyPr>
          <a:lstStyle>
            <a:lvl1pPr>
              <a:buNone/>
              <a:defRPr/>
            </a:lvl1pPr>
          </a:lstStyle>
          <a:p>
            <a:pPr lvl="0"/>
            <a:r>
              <a:rPr lang="en-US" noProof="0" smtClean="0"/>
              <a:t>Click icon to add picture</a:t>
            </a:r>
            <a:endParaRPr noProof="0"/>
          </a:p>
        </p:txBody>
      </p:sp>
      <p:sp>
        <p:nvSpPr>
          <p:cNvPr id="7" name="Date Placeholder 3"/>
          <p:cNvSpPr>
            <a:spLocks noGrp="1"/>
          </p:cNvSpPr>
          <p:nvPr>
            <p:ph type="dt" sz="half" idx="14"/>
          </p:nvPr>
        </p:nvSpPr>
        <p:spPr>
          <a:xfrm>
            <a:off x="3276600" y="390525"/>
            <a:ext cx="5499100" cy="365125"/>
          </a:xfrm>
        </p:spPr>
        <p:txBody>
          <a:bodyPr/>
          <a:lstStyle>
            <a:lvl1pPr>
              <a:defRPr sz="2200" b="0" baseline="0" smtClean="0">
                <a:solidFill>
                  <a:schemeClr val="bg1"/>
                </a:solidFill>
              </a:defRPr>
            </a:lvl1pPr>
          </a:lstStyle>
          <a:p>
            <a:pPr>
              <a:defRPr/>
            </a:pPr>
            <a:fld id="{A588A60C-D7CD-435D-97CD-77951884C7C4}" type="datetimeFigureOut">
              <a:rPr lang="en-US"/>
              <a:pPr>
                <a:defRPr/>
              </a:pPr>
              <a:t>8/11/2015</a:t>
            </a:fld>
            <a:endParaRPr lang="en-US"/>
          </a:p>
        </p:txBody>
      </p:sp>
      <p:sp>
        <p:nvSpPr>
          <p:cNvPr id="8" name="Footer Placeholder 4"/>
          <p:cNvSpPr>
            <a:spLocks noGrp="1"/>
          </p:cNvSpPr>
          <p:nvPr>
            <p:ph type="ftr" sz="quarter" idx="15"/>
          </p:nvPr>
        </p:nvSpPr>
        <p:spPr>
          <a:xfrm>
            <a:off x="3213100" y="6356350"/>
            <a:ext cx="4735513" cy="365125"/>
          </a:xfrm>
        </p:spPr>
        <p:txBody>
          <a:bodyPr/>
          <a:lstStyle>
            <a:lvl1pPr>
              <a:defRPr/>
            </a:lvl1pPr>
          </a:lstStyle>
          <a:p>
            <a:pPr>
              <a:defRPr/>
            </a:pPr>
            <a:endParaRPr lang="en-US"/>
          </a:p>
        </p:txBody>
      </p:sp>
      <p:sp>
        <p:nvSpPr>
          <p:cNvPr id="10" name="Slide Number Placeholder 5"/>
          <p:cNvSpPr>
            <a:spLocks noGrp="1"/>
          </p:cNvSpPr>
          <p:nvPr>
            <p:ph type="sldNum" sz="quarter" idx="16"/>
          </p:nvPr>
        </p:nvSpPr>
        <p:spPr>
          <a:xfrm>
            <a:off x="8266113" y="6356350"/>
            <a:ext cx="685800" cy="365125"/>
          </a:xfrm>
        </p:spPr>
        <p:txBody>
          <a:bodyPr wrap="square" numCol="1" anchorCtr="0" compatLnSpc="1">
            <a:prstTxWarp prst="textNoShape">
              <a:avLst/>
            </a:prstTxWarp>
          </a:bodyPr>
          <a:lstStyle>
            <a:lvl1pPr fontAlgn="base">
              <a:spcBef>
                <a:spcPct val="0"/>
              </a:spcBef>
              <a:spcAft>
                <a:spcPct val="0"/>
              </a:spcAft>
              <a:defRPr sz="1100">
                <a:solidFill>
                  <a:srgbClr val="858585"/>
                </a:solidFill>
              </a:defRPr>
            </a:lvl1pPr>
          </a:lstStyle>
          <a:p>
            <a:fld id="{528A00B4-855F-46AB-89E5-BE1936064AD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5" name="Rectangle 6"/>
          <p:cNvSpPr/>
          <p:nvPr/>
        </p:nvSpPr>
        <p:spPr>
          <a:xfrm>
            <a:off x="269875" y="268288"/>
            <a:ext cx="1646238"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Picture Placeholder 8"/>
          <p:cNvSpPr>
            <a:spLocks noGrp="1"/>
          </p:cNvSpPr>
          <p:nvPr>
            <p:ph type="pic" sz="quarter" idx="13"/>
          </p:nvPr>
        </p:nvSpPr>
        <p:spPr>
          <a:xfrm>
            <a:off x="269875" y="1976718"/>
            <a:ext cx="1645920" cy="4625788"/>
          </a:xfrm>
        </p:spPr>
        <p:txBody>
          <a:bodyPr rtlCol="0">
            <a:normAutofit/>
          </a:bodyPr>
          <a:lstStyle>
            <a:lvl1pPr>
              <a:buNone/>
              <a:defRPr/>
            </a:lvl1pPr>
          </a:lstStyle>
          <a:p>
            <a:pPr lvl="0"/>
            <a:r>
              <a:rPr lang="en-US" noProof="0" smtClean="0"/>
              <a:t>Click icon to add picture</a:t>
            </a:r>
            <a:endParaRPr noProof="0"/>
          </a:p>
        </p:txBody>
      </p:sp>
      <p:sp>
        <p:nvSpPr>
          <p:cNvPr id="6" name="Date Placeholder 3"/>
          <p:cNvSpPr>
            <a:spLocks noGrp="1"/>
          </p:cNvSpPr>
          <p:nvPr>
            <p:ph type="dt" sz="half" idx="14"/>
          </p:nvPr>
        </p:nvSpPr>
        <p:spPr>
          <a:xfrm>
            <a:off x="7212013" y="6356350"/>
            <a:ext cx="1752600" cy="365125"/>
          </a:xfrm>
        </p:spPr>
        <p:txBody>
          <a:bodyPr/>
          <a:lstStyle>
            <a:lvl1pPr>
              <a:defRPr/>
            </a:lvl1pPr>
          </a:lstStyle>
          <a:p>
            <a:pPr>
              <a:defRPr/>
            </a:pPr>
            <a:fld id="{8ED2CCD0-D789-4AF5-842E-C8877AAB24FB}" type="datetimeFigureOut">
              <a:rPr lang="en-US"/>
              <a:pPr>
                <a:defRPr/>
              </a:pPr>
              <a:t>8/11/2015</a:t>
            </a:fld>
            <a:endParaRPr lang="en-US"/>
          </a:p>
        </p:txBody>
      </p:sp>
      <p:sp>
        <p:nvSpPr>
          <p:cNvPr id="7" name="Footer Placeholder 4"/>
          <p:cNvSpPr>
            <a:spLocks noGrp="1"/>
          </p:cNvSpPr>
          <p:nvPr>
            <p:ph type="ftr" sz="quarter" idx="15"/>
          </p:nvPr>
        </p:nvSpPr>
        <p:spPr>
          <a:xfrm>
            <a:off x="2178050" y="6356350"/>
            <a:ext cx="4927600" cy="365125"/>
          </a:xfrm>
        </p:spPr>
        <p:txBody>
          <a:bodyPr/>
          <a:lstStyle>
            <a:lvl1pPr>
              <a:defRPr/>
            </a:lvl1pPr>
          </a:lstStyle>
          <a:p>
            <a:pPr>
              <a:defRPr/>
            </a:pPr>
            <a:endParaRPr lang="en-US"/>
          </a:p>
        </p:txBody>
      </p:sp>
      <p:sp>
        <p:nvSpPr>
          <p:cNvPr id="8" name="Slide Number Placeholder 5"/>
          <p:cNvSpPr>
            <a:spLocks noGrp="1"/>
          </p:cNvSpPr>
          <p:nvPr>
            <p:ph type="sldNum" sz="quarter" idx="16"/>
          </p:nvPr>
        </p:nvSpPr>
        <p:spPr>
          <a:xfrm>
            <a:off x="331788" y="360363"/>
            <a:ext cx="506412" cy="365125"/>
          </a:xfrm>
        </p:spPr>
        <p:txBody>
          <a:bodyPr/>
          <a:lstStyle>
            <a:lvl1pPr>
              <a:defRPr/>
            </a:lvl1pPr>
          </a:lstStyle>
          <a:p>
            <a:pPr>
              <a:defRPr/>
            </a:pPr>
            <a:fld id="{E2AE679F-70D2-42B8-9DE8-8313744C634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6"/>
          <p:cNvSpPr/>
          <p:nvPr/>
        </p:nvSpPr>
        <p:spPr>
          <a:xfrm>
            <a:off x="7759700" y="268288"/>
            <a:ext cx="1098550"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2209801" y="3429000"/>
            <a:ext cx="4966446" cy="1398494"/>
          </a:xfrm>
        </p:spPr>
        <p:txBody>
          <a:bodyPr/>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ormAutofit/>
          </a:bodyPr>
          <a:lstStyle>
            <a:lvl1pPr marL="0" indent="0" algn="r">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a:xfrm>
            <a:off x="5562600" y="6356350"/>
            <a:ext cx="1622425" cy="365125"/>
          </a:xfrm>
        </p:spPr>
        <p:txBody>
          <a:bodyPr/>
          <a:lstStyle>
            <a:lvl1pPr>
              <a:defRPr/>
            </a:lvl1pPr>
          </a:lstStyle>
          <a:p>
            <a:pPr>
              <a:defRPr/>
            </a:pPr>
            <a:fld id="{5051292B-CA4E-4D84-A205-4E12D8AFE64F}" type="datetimeFigureOut">
              <a:rPr lang="en-US"/>
              <a:pPr>
                <a:defRPr/>
              </a:pPr>
              <a:t>8/11/2015</a:t>
            </a:fld>
            <a:endParaRPr lang="en-US"/>
          </a:p>
        </p:txBody>
      </p:sp>
      <p:sp>
        <p:nvSpPr>
          <p:cNvPr id="6" name="Footer Placeholder 4"/>
          <p:cNvSpPr>
            <a:spLocks noGrp="1"/>
          </p:cNvSpPr>
          <p:nvPr>
            <p:ph type="ftr" sz="quarter" idx="11"/>
          </p:nvPr>
        </p:nvSpPr>
        <p:spPr>
          <a:xfrm>
            <a:off x="174625" y="6356350"/>
            <a:ext cx="5311775" cy="365125"/>
          </a:xfrm>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6684059-D39E-445D-92D5-F2069A294CE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5" name="Rectangle 6"/>
          <p:cNvSpPr/>
          <p:nvPr/>
        </p:nvSpPr>
        <p:spPr>
          <a:xfrm>
            <a:off x="269875" y="4773613"/>
            <a:ext cx="2971800" cy="1844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3720354" y="3429001"/>
            <a:ext cx="4966446" cy="1398494"/>
          </a:xfrm>
        </p:spPr>
        <p:txBody>
          <a:bodyPr/>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ormAutofit/>
          </a:bodyPr>
          <a:lstStyle>
            <a:lvl1pPr marL="0" indent="0" algn="r">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Picture Placeholder 8"/>
          <p:cNvSpPr>
            <a:spLocks noGrp="1"/>
          </p:cNvSpPr>
          <p:nvPr>
            <p:ph type="pic" sz="quarter" idx="13"/>
          </p:nvPr>
        </p:nvSpPr>
        <p:spPr>
          <a:xfrm>
            <a:off x="269874" y="268288"/>
            <a:ext cx="2971800" cy="4438650"/>
          </a:xfrm>
        </p:spPr>
        <p:txBody>
          <a:bodyPr rtlCol="0">
            <a:normAutofit/>
          </a:bodyPr>
          <a:lstStyle>
            <a:lvl1pPr>
              <a:buNone/>
              <a:defRPr/>
            </a:lvl1pPr>
          </a:lstStyle>
          <a:p>
            <a:pPr lvl="0"/>
            <a:r>
              <a:rPr lang="en-US" noProof="0" smtClean="0"/>
              <a:t>Click icon to add picture</a:t>
            </a:r>
            <a:endParaRPr noProof="0"/>
          </a:p>
        </p:txBody>
      </p:sp>
      <p:sp>
        <p:nvSpPr>
          <p:cNvPr id="6" name="Slide Number Placeholder 5"/>
          <p:cNvSpPr>
            <a:spLocks noGrp="1"/>
          </p:cNvSpPr>
          <p:nvPr>
            <p:ph type="sldNum" sz="quarter" idx="14"/>
          </p:nvPr>
        </p:nvSpPr>
        <p:spPr>
          <a:xfrm>
            <a:off x="350838" y="6105525"/>
            <a:ext cx="506412" cy="365125"/>
          </a:xfrm>
        </p:spPr>
        <p:txBody>
          <a:bodyPr/>
          <a:lstStyle>
            <a:lvl1pPr>
              <a:defRPr/>
            </a:lvl1pPr>
          </a:lstStyle>
          <a:p>
            <a:pPr>
              <a:defRPr/>
            </a:pPr>
            <a:fld id="{68EF15B1-8E16-4E1F-B01F-00FF7638540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7"/>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4"/>
          <p:cNvSpPr>
            <a:spLocks noGrp="1"/>
          </p:cNvSpPr>
          <p:nvPr>
            <p:ph type="dt" sz="half" idx="10"/>
          </p:nvPr>
        </p:nvSpPr>
        <p:spPr/>
        <p:txBody>
          <a:bodyPr/>
          <a:lstStyle>
            <a:lvl1pPr>
              <a:defRPr/>
            </a:lvl1pPr>
          </a:lstStyle>
          <a:p>
            <a:pPr>
              <a:defRPr/>
            </a:pPr>
            <a:fld id="{E572B318-FE2A-466F-BECD-0303D92A7A3F}" type="datetimeFigureOut">
              <a:rPr lang="en-US"/>
              <a:pPr>
                <a:defRPr/>
              </a:pPr>
              <a:t>8/11/2015</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739C7D95-9E1D-4BCE-9B1D-3A04B449B9F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9"/>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6"/>
          <p:cNvSpPr>
            <a:spLocks noGrp="1"/>
          </p:cNvSpPr>
          <p:nvPr>
            <p:ph type="dt" sz="half" idx="10"/>
          </p:nvPr>
        </p:nvSpPr>
        <p:spPr/>
        <p:txBody>
          <a:bodyPr/>
          <a:lstStyle>
            <a:lvl1pPr>
              <a:defRPr/>
            </a:lvl1pPr>
          </a:lstStyle>
          <a:p>
            <a:pPr>
              <a:defRPr/>
            </a:pPr>
            <a:fld id="{B6F3347B-DA90-4883-82DF-5E1FA632D880}" type="datetimeFigureOut">
              <a:rPr lang="en-US"/>
              <a:pPr>
                <a:defRPr/>
              </a:pPr>
              <a:t>8/11/2015</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5F7322B3-2E3F-4407-B578-B9432D89805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5" name="Rectangle 7"/>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4"/>
          <p:cNvSpPr>
            <a:spLocks noGrp="1"/>
          </p:cNvSpPr>
          <p:nvPr>
            <p:ph type="dt" sz="half" idx="14"/>
          </p:nvPr>
        </p:nvSpPr>
        <p:spPr/>
        <p:txBody>
          <a:bodyPr/>
          <a:lstStyle>
            <a:lvl1pPr>
              <a:defRPr/>
            </a:lvl1pPr>
          </a:lstStyle>
          <a:p>
            <a:pPr>
              <a:defRPr/>
            </a:pPr>
            <a:fld id="{A9C53D33-8EAA-4AFB-8402-616F7B70CDF0}" type="datetimeFigureOut">
              <a:rPr lang="en-US"/>
              <a:pPr>
                <a:defRPr/>
              </a:pPr>
              <a:t>8/11/2015</a:t>
            </a:fld>
            <a:endParaRPr lang="en-US"/>
          </a:p>
        </p:txBody>
      </p:sp>
      <p:sp>
        <p:nvSpPr>
          <p:cNvPr id="7" name="Footer Placeholder 5"/>
          <p:cNvSpPr>
            <a:spLocks noGrp="1"/>
          </p:cNvSpPr>
          <p:nvPr>
            <p:ph type="ftr" sz="quarter" idx="15"/>
          </p:nvPr>
        </p:nvSpPr>
        <p:spPr/>
        <p:txBody>
          <a:bodyPr/>
          <a:lstStyle>
            <a:lvl1pPr>
              <a:defRPr/>
            </a:lvl1pPr>
          </a:lstStyle>
          <a:p>
            <a:pPr>
              <a:defRPr/>
            </a:pPr>
            <a:endParaRPr lang="en-US"/>
          </a:p>
        </p:txBody>
      </p:sp>
      <p:sp>
        <p:nvSpPr>
          <p:cNvPr id="8" name="Slide Number Placeholder 6"/>
          <p:cNvSpPr>
            <a:spLocks noGrp="1"/>
          </p:cNvSpPr>
          <p:nvPr>
            <p:ph type="sldNum" sz="quarter" idx="16"/>
          </p:nvPr>
        </p:nvSpPr>
        <p:spPr/>
        <p:txBody>
          <a:bodyPr/>
          <a:lstStyle>
            <a:lvl1pPr>
              <a:defRPr/>
            </a:lvl1pPr>
          </a:lstStyle>
          <a:p>
            <a:pPr>
              <a:defRPr/>
            </a:pPr>
            <a:fld id="{D5B65D66-EDB8-4C03-8802-AA0AF4DE92A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914400"/>
            <a:ext cx="650875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2209800"/>
            <a:ext cx="6508750" cy="3916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7199313" y="6356350"/>
            <a:ext cx="1752600" cy="365125"/>
          </a:xfrm>
          <a:prstGeom prst="rect">
            <a:avLst/>
          </a:prstGeom>
        </p:spPr>
        <p:txBody>
          <a:bodyPr vert="horz" lIns="91440" tIns="45720" rIns="91440" bIns="45720" rtlCol="0" anchor="ctr"/>
          <a:lstStyle>
            <a:lvl1pPr algn="r" fontAlgn="auto">
              <a:spcBef>
                <a:spcPts val="0"/>
              </a:spcBef>
              <a:spcAft>
                <a:spcPts val="0"/>
              </a:spcAft>
              <a:defRPr sz="1100" b="1" smtClean="0">
                <a:solidFill>
                  <a:schemeClr val="tx2">
                    <a:lumMod val="60000"/>
                    <a:lumOff val="40000"/>
                  </a:schemeClr>
                </a:solidFill>
                <a:latin typeface="+mn-lt"/>
              </a:defRPr>
            </a:lvl1pPr>
          </a:lstStyle>
          <a:p>
            <a:pPr>
              <a:defRPr/>
            </a:pPr>
            <a:fld id="{8F592DDF-10BD-4F49-B162-BC4E38E7FE2E}" type="datetimeFigureOut">
              <a:rPr lang="en-US"/>
              <a:pPr>
                <a:defRPr/>
              </a:pPr>
              <a:t>8/11/2015</a:t>
            </a:fld>
            <a:endParaRPr lang="en-US"/>
          </a:p>
        </p:txBody>
      </p:sp>
      <p:sp>
        <p:nvSpPr>
          <p:cNvPr id="5" name="Footer Placeholder 4"/>
          <p:cNvSpPr>
            <a:spLocks noGrp="1"/>
          </p:cNvSpPr>
          <p:nvPr>
            <p:ph type="ftr" sz="quarter" idx="3"/>
          </p:nvPr>
        </p:nvSpPr>
        <p:spPr>
          <a:xfrm>
            <a:off x="174625" y="6356350"/>
            <a:ext cx="6007100" cy="365125"/>
          </a:xfrm>
          <a:prstGeom prst="rect">
            <a:avLst/>
          </a:prstGeom>
        </p:spPr>
        <p:txBody>
          <a:bodyPr vert="horz" lIns="91440" tIns="45720" rIns="91440" bIns="45720" rtlCol="0" anchor="ctr"/>
          <a:lstStyle>
            <a:lvl1pPr algn="l" fontAlgn="auto">
              <a:spcBef>
                <a:spcPts val="0"/>
              </a:spcBef>
              <a:spcAft>
                <a:spcPts val="0"/>
              </a:spcAft>
              <a:defRPr sz="1100" b="1">
                <a:solidFill>
                  <a:schemeClr val="tx2">
                    <a:lumMod val="60000"/>
                    <a:lumOff val="40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256588" y="360363"/>
            <a:ext cx="506412" cy="365125"/>
          </a:xfrm>
          <a:prstGeom prst="rect">
            <a:avLst/>
          </a:prstGeom>
        </p:spPr>
        <p:txBody>
          <a:bodyPr vert="horz" lIns="91440" tIns="45720" rIns="91440" bIns="45720" rtlCol="0" anchor="ctr"/>
          <a:lstStyle>
            <a:lvl1pPr algn="r" fontAlgn="auto">
              <a:spcBef>
                <a:spcPts val="0"/>
              </a:spcBef>
              <a:spcAft>
                <a:spcPts val="0"/>
              </a:spcAft>
              <a:defRPr sz="2200" b="1" smtClean="0">
                <a:solidFill>
                  <a:schemeClr val="bg1"/>
                </a:solidFill>
                <a:latin typeface="+mn-lt"/>
              </a:defRPr>
            </a:lvl1pPr>
          </a:lstStyle>
          <a:p>
            <a:pPr>
              <a:defRPr/>
            </a:pPr>
            <a:fld id="{CB6B3FD5-852D-444D-ACBC-EA26D47E17C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 id="2147483682" r:id="rId15"/>
    <p:sldLayoutId id="2147483683" r:id="rId16"/>
    <p:sldLayoutId id="2147483684" r:id="rId17"/>
    <p:sldLayoutId id="2147483685" r:id="rId18"/>
    <p:sldLayoutId id="2147483686" r:id="rId19"/>
  </p:sldLayoutIdLst>
  <p:txStyles>
    <p:titleStyle>
      <a:lvl1pPr algn="l" rtl="0" fontAlgn="base">
        <a:spcBef>
          <a:spcPct val="0"/>
        </a:spcBef>
        <a:spcAft>
          <a:spcPct val="0"/>
        </a:spcAft>
        <a:defRPr sz="3600" kern="1200">
          <a:solidFill>
            <a:schemeClr val="accent1"/>
          </a:solidFill>
          <a:latin typeface="+mj-lt"/>
          <a:ea typeface="+mj-ea"/>
          <a:cs typeface="+mj-cs"/>
        </a:defRPr>
      </a:lvl1pPr>
      <a:lvl2pPr algn="l" rtl="0" fontAlgn="base">
        <a:spcBef>
          <a:spcPct val="0"/>
        </a:spcBef>
        <a:spcAft>
          <a:spcPct val="0"/>
        </a:spcAft>
        <a:defRPr sz="3600">
          <a:solidFill>
            <a:schemeClr val="accent1"/>
          </a:solidFill>
          <a:latin typeface="Century Gothic" pitchFamily="34" charset="0"/>
        </a:defRPr>
      </a:lvl2pPr>
      <a:lvl3pPr algn="l" rtl="0" fontAlgn="base">
        <a:spcBef>
          <a:spcPct val="0"/>
        </a:spcBef>
        <a:spcAft>
          <a:spcPct val="0"/>
        </a:spcAft>
        <a:defRPr sz="3600">
          <a:solidFill>
            <a:schemeClr val="accent1"/>
          </a:solidFill>
          <a:latin typeface="Century Gothic" pitchFamily="34" charset="0"/>
        </a:defRPr>
      </a:lvl3pPr>
      <a:lvl4pPr algn="l" rtl="0" fontAlgn="base">
        <a:spcBef>
          <a:spcPct val="0"/>
        </a:spcBef>
        <a:spcAft>
          <a:spcPct val="0"/>
        </a:spcAft>
        <a:defRPr sz="3600">
          <a:solidFill>
            <a:schemeClr val="accent1"/>
          </a:solidFill>
          <a:latin typeface="Century Gothic" pitchFamily="34" charset="0"/>
        </a:defRPr>
      </a:lvl4pPr>
      <a:lvl5pPr algn="l" rtl="0" fontAlgn="base">
        <a:spcBef>
          <a:spcPct val="0"/>
        </a:spcBef>
        <a:spcAft>
          <a:spcPct val="0"/>
        </a:spcAft>
        <a:defRPr sz="3600">
          <a:solidFill>
            <a:schemeClr val="accent1"/>
          </a:solidFill>
          <a:latin typeface="Century Gothic" pitchFamily="34" charset="0"/>
        </a:defRPr>
      </a:lvl5pPr>
      <a:lvl6pPr marL="457200" algn="l" rtl="0" fontAlgn="base">
        <a:spcBef>
          <a:spcPct val="0"/>
        </a:spcBef>
        <a:spcAft>
          <a:spcPct val="0"/>
        </a:spcAft>
        <a:defRPr sz="3600">
          <a:solidFill>
            <a:schemeClr val="accent1"/>
          </a:solidFill>
          <a:latin typeface="Century Gothic" pitchFamily="34" charset="0"/>
        </a:defRPr>
      </a:lvl6pPr>
      <a:lvl7pPr marL="914400" algn="l" rtl="0" fontAlgn="base">
        <a:spcBef>
          <a:spcPct val="0"/>
        </a:spcBef>
        <a:spcAft>
          <a:spcPct val="0"/>
        </a:spcAft>
        <a:defRPr sz="3600">
          <a:solidFill>
            <a:schemeClr val="accent1"/>
          </a:solidFill>
          <a:latin typeface="Century Gothic" pitchFamily="34" charset="0"/>
        </a:defRPr>
      </a:lvl7pPr>
      <a:lvl8pPr marL="1371600" algn="l" rtl="0" fontAlgn="base">
        <a:spcBef>
          <a:spcPct val="0"/>
        </a:spcBef>
        <a:spcAft>
          <a:spcPct val="0"/>
        </a:spcAft>
        <a:defRPr sz="3600">
          <a:solidFill>
            <a:schemeClr val="accent1"/>
          </a:solidFill>
          <a:latin typeface="Century Gothic" pitchFamily="34" charset="0"/>
        </a:defRPr>
      </a:lvl8pPr>
      <a:lvl9pPr marL="1828800" algn="l" rtl="0" fontAlgn="base">
        <a:spcBef>
          <a:spcPct val="0"/>
        </a:spcBef>
        <a:spcAft>
          <a:spcPct val="0"/>
        </a:spcAft>
        <a:defRPr sz="3600">
          <a:solidFill>
            <a:schemeClr val="accent1"/>
          </a:solidFill>
          <a:latin typeface="Century Gothic" pitchFamily="34" charset="0"/>
        </a:defRPr>
      </a:lvl9pPr>
    </p:titleStyle>
    <p:bodyStyle>
      <a:lvl1pPr marL="228600" indent="-228600" algn="l" rtl="0" fontAlgn="base">
        <a:spcBef>
          <a:spcPts val="1800"/>
        </a:spcBef>
        <a:spcAft>
          <a:spcPct val="0"/>
        </a:spcAft>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rtl="0" fontAlgn="base">
        <a:spcBef>
          <a:spcPts val="600"/>
        </a:spcBef>
        <a:spcAft>
          <a:spcPct val="0"/>
        </a:spcAft>
        <a:buClr>
          <a:srgbClr val="4D0000"/>
        </a:buClr>
        <a:buSzPct val="100000"/>
        <a:buFont typeface="Wingdings 2" pitchFamily="18" charset="2"/>
        <a:buChar char="¡"/>
        <a:defRPr kern="1200">
          <a:solidFill>
            <a:schemeClr val="tx2"/>
          </a:solidFill>
          <a:latin typeface="+mn-lt"/>
          <a:ea typeface="+mn-ea"/>
          <a:cs typeface="+mn-cs"/>
        </a:defRPr>
      </a:lvl2pPr>
      <a:lvl3pPr marL="685800" indent="-228600" algn="l" rtl="0" fontAlgn="base">
        <a:spcBef>
          <a:spcPts val="600"/>
        </a:spcBef>
        <a:spcAft>
          <a:spcPct val="0"/>
        </a:spcAft>
        <a:buClr>
          <a:schemeClr val="accent1"/>
        </a:buClr>
        <a:buSzPct val="100000"/>
        <a:buFont typeface="Wingdings 2" pitchFamily="18" charset="2"/>
        <a:buChar char="¡"/>
        <a:defRPr kern="1200">
          <a:solidFill>
            <a:schemeClr val="tx2"/>
          </a:solidFill>
          <a:latin typeface="+mn-lt"/>
          <a:ea typeface="+mn-ea"/>
          <a:cs typeface="+mn-cs"/>
        </a:defRPr>
      </a:lvl3pPr>
      <a:lvl4pPr marL="914400" indent="-228600" algn="l" rtl="0" fontAlgn="base">
        <a:spcBef>
          <a:spcPts val="600"/>
        </a:spcBef>
        <a:spcAft>
          <a:spcPct val="0"/>
        </a:spcAft>
        <a:buClr>
          <a:srgbClr val="4D0000"/>
        </a:buClr>
        <a:buSzPct val="100000"/>
        <a:buFont typeface="Wingdings 2" pitchFamily="18" charset="2"/>
        <a:buChar char="¡"/>
        <a:defRPr kern="1200">
          <a:solidFill>
            <a:schemeClr val="tx2"/>
          </a:solidFill>
          <a:latin typeface="+mn-lt"/>
          <a:ea typeface="+mn-ea"/>
          <a:cs typeface="+mn-cs"/>
        </a:defRPr>
      </a:lvl4pPr>
      <a:lvl5pPr marL="1143000" indent="-228600" algn="l" rtl="0" fontAlgn="base">
        <a:spcBef>
          <a:spcPts val="600"/>
        </a:spcBef>
        <a:spcAft>
          <a:spcPct val="0"/>
        </a:spcAft>
        <a:buClr>
          <a:schemeClr val="accent1"/>
        </a:buClr>
        <a:buSzPct val="100000"/>
        <a:buFont typeface="Wingdings 2" pitchFamily="18" charset="2"/>
        <a:buChar char="¡"/>
        <a:defRPr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ctrTitle"/>
          </p:nvPr>
        </p:nvSpPr>
        <p:spPr>
          <a:xfrm>
            <a:off x="2362200" y="4208463"/>
            <a:ext cx="6297613" cy="1049337"/>
          </a:xfrm>
        </p:spPr>
        <p:txBody>
          <a:bodyPr/>
          <a:lstStyle/>
          <a:p>
            <a:r>
              <a:rPr lang="en-US" sz="4400" smtClean="0"/>
              <a:t>Critical Approaches</a:t>
            </a:r>
          </a:p>
        </p:txBody>
      </p:sp>
      <p:sp>
        <p:nvSpPr>
          <p:cNvPr id="22530" name="Subtitle 2"/>
          <p:cNvSpPr>
            <a:spLocks noGrp="1"/>
          </p:cNvSpPr>
          <p:nvPr>
            <p:ph type="subTitle" idx="1"/>
          </p:nvPr>
        </p:nvSpPr>
        <p:spPr>
          <a:xfrm>
            <a:off x="2438400" y="5257800"/>
            <a:ext cx="6297613" cy="622300"/>
          </a:xfrm>
        </p:spPr>
        <p:txBody>
          <a:bodyPr/>
          <a:lstStyle/>
          <a:p>
            <a:r>
              <a:rPr lang="en-US" sz="2800" smtClean="0"/>
              <a:t>It’s a Big World</a:t>
            </a:r>
          </a:p>
        </p:txBody>
      </p:sp>
      <p:sp>
        <p:nvSpPr>
          <p:cNvPr id="22531"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Century Gothic" pitchFamily="34" charset="0"/>
              </a:rPr>
              <a:t>© 2012 Pearson Education, Inc.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r>
              <a:rPr lang="en-US" smtClean="0"/>
              <a:t>Mr. Economic Determinist/Marxist</a:t>
            </a:r>
          </a:p>
        </p:txBody>
      </p:sp>
      <p:sp>
        <p:nvSpPr>
          <p:cNvPr id="40962" name="Content Placeholder 2"/>
          <p:cNvSpPr>
            <a:spLocks noGrp="1"/>
          </p:cNvSpPr>
          <p:nvPr>
            <p:ph idx="1"/>
          </p:nvPr>
        </p:nvSpPr>
        <p:spPr>
          <a:xfrm>
            <a:off x="304800" y="2209800"/>
            <a:ext cx="8534400" cy="4495800"/>
          </a:xfrm>
        </p:spPr>
        <p:txBody>
          <a:bodyPr/>
          <a:lstStyle/>
          <a:p>
            <a:r>
              <a:rPr lang="en-US" sz="2400" dirty="0" smtClean="0"/>
              <a:t>“You can tell a lot about people from where they buy their coffee, you know. Starbucks or Dunkin’ Donuts or </a:t>
            </a:r>
            <a:r>
              <a:rPr lang="en-US" sz="2400" dirty="0" err="1" smtClean="0"/>
              <a:t>Quik</a:t>
            </a:r>
            <a:r>
              <a:rPr lang="en-US" sz="2400" dirty="0" smtClean="0"/>
              <a:t> Mart? It’s not just about taste. It’s about money, status, economic opportunity, class warfare, </a:t>
            </a:r>
            <a:r>
              <a:rPr lang="en-US" sz="2400" dirty="0" err="1" smtClean="0"/>
              <a:t>yadayada</a:t>
            </a:r>
            <a:r>
              <a:rPr lang="en-US" sz="2400" dirty="0" smtClean="0"/>
              <a:t>. We’re all the products of our pocketbooks—and our fathers’ pocketbooks, too. Everybody’s working to get ahead and out of the class structure that pins them down. Money, the Bard says, is the root of all evil. And he’s right.</a:t>
            </a:r>
          </a:p>
          <a:p>
            <a:pPr>
              <a:buFont typeface="Wingdings 2" pitchFamily="18" charset="2"/>
              <a:buNone/>
            </a:pPr>
            <a:r>
              <a:rPr lang="en-US" sz="2400" dirty="0" smtClean="0"/>
              <a:t>	 Now me, I take tea.”</a:t>
            </a:r>
          </a:p>
        </p:txBody>
      </p:sp>
      <p:sp>
        <p:nvSpPr>
          <p:cNvPr id="40963"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Century Gothic" pitchFamily="34" charset="0"/>
              </a:rPr>
              <a:t>© 2012 Pearson Education, Inc.</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rPr lang="en-US" sz="3200" smtClean="0"/>
              <a:t>Ms. Feminist Criticism/Gender Studies/Queer Theory</a:t>
            </a:r>
          </a:p>
        </p:txBody>
      </p:sp>
      <p:sp>
        <p:nvSpPr>
          <p:cNvPr id="43010" name="Content Placeholder 2"/>
          <p:cNvSpPr>
            <a:spLocks noGrp="1"/>
          </p:cNvSpPr>
          <p:nvPr>
            <p:ph idx="1"/>
          </p:nvPr>
        </p:nvSpPr>
        <p:spPr>
          <a:xfrm>
            <a:off x="457200" y="2209800"/>
            <a:ext cx="8458200" cy="4419600"/>
          </a:xfrm>
        </p:spPr>
        <p:txBody>
          <a:bodyPr/>
          <a:lstStyle/>
          <a:p>
            <a:r>
              <a:rPr lang="en-US" sz="2400" dirty="0" smtClean="0"/>
              <a:t>“If only he knew. It’s not money that’s the root of all evil—it’s sex. And I’m not talking about bodice rippers and movie stars, either. Let me just say it—we are who we are. And that means gender!  We’re imprisoned, I tell you, imprisoned. If only Hamlet were a girl, there’d be no tragedy. And who’s fault is that? Society’s. We grow up looking at the world through a prism of our gender, and naturally everything gets a bit distorted through a prism.”   </a:t>
            </a:r>
          </a:p>
        </p:txBody>
      </p:sp>
      <p:sp>
        <p:nvSpPr>
          <p:cNvPr id="43011"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Century Gothic" pitchFamily="34" charset="0"/>
              </a:rPr>
              <a:t>© 2012 Pearson Education, Inc.</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US" dirty="0" smtClean="0"/>
              <a:t>Mr. Archetypal/</a:t>
            </a:r>
            <a:br>
              <a:rPr lang="en-US" dirty="0" smtClean="0"/>
            </a:br>
            <a:r>
              <a:rPr lang="en-US" dirty="0" smtClean="0"/>
              <a:t>Symbolic/Mythic</a:t>
            </a:r>
          </a:p>
        </p:txBody>
      </p:sp>
      <p:sp>
        <p:nvSpPr>
          <p:cNvPr id="45058" name="Content Placeholder 2"/>
          <p:cNvSpPr>
            <a:spLocks noGrp="1"/>
          </p:cNvSpPr>
          <p:nvPr>
            <p:ph idx="1"/>
          </p:nvPr>
        </p:nvSpPr>
        <p:spPr>
          <a:xfrm>
            <a:off x="457200" y="2209800"/>
            <a:ext cx="8458200" cy="4419600"/>
          </a:xfrm>
        </p:spPr>
        <p:txBody>
          <a:bodyPr/>
          <a:lstStyle/>
          <a:p>
            <a:r>
              <a:rPr lang="en-US" sz="2400" dirty="0" smtClean="0"/>
              <a:t>“I wouldn’t call these views “distortions,” exactly.  Rather, I see patterns everywhere—quests, paths, heroes, escapes, treasures, parents and children, young love, the descent into death. These are big patterns, great patterns, and they underlie every culture, every time, and they rest at the core of truth.  </a:t>
            </a:r>
          </a:p>
          <a:p>
            <a:pPr>
              <a:buFont typeface="Wingdings 2" pitchFamily="18" charset="2"/>
              <a:buNone/>
            </a:pPr>
            <a:r>
              <a:rPr lang="en-US" sz="2400" dirty="0" smtClean="0"/>
              <a:t>	Where did Ms. </a:t>
            </a:r>
            <a:r>
              <a:rPr lang="en-US" sz="2400" dirty="0" err="1" smtClean="0"/>
              <a:t>Structuralist</a:t>
            </a:r>
            <a:r>
              <a:rPr lang="en-US" sz="2400" dirty="0" smtClean="0"/>
              <a:t> say she was going for coffee? I need to meet her. We have a lot to say to each other.” </a:t>
            </a:r>
          </a:p>
        </p:txBody>
      </p:sp>
      <p:sp>
        <p:nvSpPr>
          <p:cNvPr id="45059"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Century Gothic" pitchFamily="34" charset="0"/>
              </a:rPr>
              <a:t>© 2012 Pearson Education, Inc.</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228600" y="914400"/>
            <a:ext cx="7010400" cy="1143000"/>
          </a:xfrm>
        </p:spPr>
        <p:txBody>
          <a:bodyPr/>
          <a:lstStyle/>
          <a:p>
            <a:r>
              <a:rPr lang="en-US" smtClean="0"/>
              <a:t>Ms. Psychological/</a:t>
            </a:r>
            <a:br>
              <a:rPr lang="en-US" smtClean="0"/>
            </a:br>
            <a:r>
              <a:rPr lang="en-US" smtClean="0"/>
              <a:t>Psychoanalytic</a:t>
            </a:r>
          </a:p>
        </p:txBody>
      </p:sp>
      <p:sp>
        <p:nvSpPr>
          <p:cNvPr id="47106" name="Content Placeholder 2"/>
          <p:cNvSpPr>
            <a:spLocks noGrp="1"/>
          </p:cNvSpPr>
          <p:nvPr>
            <p:ph idx="1"/>
          </p:nvPr>
        </p:nvSpPr>
        <p:spPr>
          <a:xfrm>
            <a:off x="457200" y="2209800"/>
            <a:ext cx="8458200" cy="4495800"/>
          </a:xfrm>
        </p:spPr>
        <p:txBody>
          <a:bodyPr/>
          <a:lstStyle/>
          <a:p>
            <a:r>
              <a:rPr lang="en-US" sz="2400" dirty="0" smtClean="0"/>
              <a:t>“I do see the value in all these connections and patterns of my esteemed colleagues, but I must assert that the greatest value is the search for truth in the interior of the human soul and mind. When we understand the hidden—yes, even the unconscious—motives of human behavior, we come upon the forces that propel us from birth to death. The author and his characters are one—all representatives of an interior narrative that separates itself into plot and characters.  But all of these things are the author. The author, alone.”</a:t>
            </a:r>
          </a:p>
        </p:txBody>
      </p:sp>
      <p:sp>
        <p:nvSpPr>
          <p:cNvPr id="47107"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Century Gothic" pitchFamily="34" charset="0"/>
              </a:rPr>
              <a:t>© 2012 Pearson Education, Inc.</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smtClean="0"/>
              <a:t>Mr. Deconstructionist</a:t>
            </a:r>
          </a:p>
        </p:txBody>
      </p:sp>
      <p:sp>
        <p:nvSpPr>
          <p:cNvPr id="49154" name="Content Placeholder 2"/>
          <p:cNvSpPr>
            <a:spLocks noGrp="1"/>
          </p:cNvSpPr>
          <p:nvPr>
            <p:ph idx="1"/>
          </p:nvPr>
        </p:nvSpPr>
        <p:spPr>
          <a:xfrm>
            <a:off x="457200" y="2209800"/>
            <a:ext cx="8382000" cy="4419600"/>
          </a:xfrm>
        </p:spPr>
        <p:txBody>
          <a:bodyPr/>
          <a:lstStyle/>
          <a:p>
            <a:r>
              <a:rPr lang="en-US" sz="2400" dirty="0" smtClean="0"/>
              <a:t>“Well, don’t count me in. All that coffee </a:t>
            </a:r>
            <a:r>
              <a:rPr lang="en-US" sz="2400" dirty="0" err="1" smtClean="0"/>
              <a:t>klatching</a:t>
            </a:r>
            <a:r>
              <a:rPr lang="en-US" sz="2400" dirty="0" smtClean="0"/>
              <a:t> has no purpose at all. ‘Words, words, words,’ the Bard says. But words just don’t do it where reality is concerned—they keep shifting around, here today, gone tomorrow. Anyway, there’s no such thing as the meaning of a text.  It all depends on who’s reading, and when. And you can’t even count on that.”  </a:t>
            </a:r>
          </a:p>
        </p:txBody>
      </p:sp>
      <p:sp>
        <p:nvSpPr>
          <p:cNvPr id="49155"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Century Gothic" pitchFamily="34" charset="0"/>
              </a:rPr>
              <a:t>© 2012 Pearson Education, Inc.</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r>
              <a:rPr lang="en-US" smtClean="0"/>
              <a:t>Ms. Reader Response</a:t>
            </a:r>
          </a:p>
        </p:txBody>
      </p:sp>
      <p:sp>
        <p:nvSpPr>
          <p:cNvPr id="51202" name="Content Placeholder 2"/>
          <p:cNvSpPr>
            <a:spLocks noGrp="1"/>
          </p:cNvSpPr>
          <p:nvPr>
            <p:ph idx="1"/>
          </p:nvPr>
        </p:nvSpPr>
        <p:spPr>
          <a:xfrm>
            <a:off x="457200" y="2209800"/>
            <a:ext cx="8382000" cy="4495800"/>
          </a:xfrm>
        </p:spPr>
        <p:txBody>
          <a:bodyPr/>
          <a:lstStyle/>
          <a:p>
            <a:r>
              <a:rPr lang="en-US" sz="2400" dirty="0" smtClean="0"/>
              <a:t>“How ungracious not to join us all for coffee and sharing. How I like to get together and just—well, say what’s on my mind and in my heart. Yes, heart. The way I see it—and that’s very important, you know, the way I see it, for I am the product of all that I have met and lived—well, the way I see it is. . . . Where was I going with that thought? Let’s see—it was something about how much I loved, or was it hated. . . ?  </a:t>
            </a:r>
          </a:p>
          <a:p>
            <a:pPr>
              <a:buFont typeface="Wingdings 2" pitchFamily="18" charset="2"/>
              <a:buNone/>
            </a:pPr>
            <a:r>
              <a:rPr lang="en-US" sz="2400" dirty="0" smtClean="0"/>
              <a:t>	I can’t wait to tell everyone what I think!”</a:t>
            </a:r>
          </a:p>
        </p:txBody>
      </p:sp>
      <p:sp>
        <p:nvSpPr>
          <p:cNvPr id="51203"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Century Gothic" pitchFamily="34" charset="0"/>
              </a:rPr>
              <a:t>© 2012 Pearson Education, Inc.</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r>
              <a:rPr lang="en-US" smtClean="0">
                <a:latin typeface="Arial Black" pitchFamily="34" charset="0"/>
              </a:rPr>
              <a:t>Classroom Activity</a:t>
            </a:r>
          </a:p>
        </p:txBody>
      </p:sp>
      <p:sp>
        <p:nvSpPr>
          <p:cNvPr id="55298" name="Content Placeholder 2"/>
          <p:cNvSpPr>
            <a:spLocks noGrp="1"/>
          </p:cNvSpPr>
          <p:nvPr>
            <p:ph idx="1"/>
          </p:nvPr>
        </p:nvSpPr>
        <p:spPr>
          <a:xfrm>
            <a:off x="457200" y="2209800"/>
            <a:ext cx="8077200" cy="3916363"/>
          </a:xfrm>
        </p:spPr>
        <p:txBody>
          <a:bodyPr/>
          <a:lstStyle/>
          <a:p>
            <a:r>
              <a:rPr lang="en-US" sz="2400" dirty="0" smtClean="0">
                <a:latin typeface="Arial Black" pitchFamily="34" charset="0"/>
              </a:rPr>
              <a:t>Read or reread Nathaniel Hawthorne’s short story “Young Goodman Brown.”</a:t>
            </a:r>
          </a:p>
          <a:p>
            <a:r>
              <a:rPr lang="en-US" sz="2400" dirty="0" smtClean="0">
                <a:latin typeface="Arial Black" pitchFamily="34" charset="0"/>
              </a:rPr>
              <a:t>Then read the questions on the next three slides. In a class discussion or in groups, decide which of the experts we met on the panel of literary critics would best provide the answer to each of our questions about Hawthorne’s story.</a:t>
            </a:r>
          </a:p>
        </p:txBody>
      </p:sp>
      <p:sp>
        <p:nvSpPr>
          <p:cNvPr id="55299"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Century Gothic" pitchFamily="34" charset="0"/>
              </a:rPr>
              <a:t>© 2012 Pearson Education, Inc.</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r>
              <a:rPr lang="en-US" smtClean="0"/>
              <a:t>Questions</a:t>
            </a:r>
          </a:p>
        </p:txBody>
      </p:sp>
      <p:sp>
        <p:nvSpPr>
          <p:cNvPr id="57346" name="Content Placeholder 2"/>
          <p:cNvSpPr>
            <a:spLocks noGrp="1"/>
          </p:cNvSpPr>
          <p:nvPr>
            <p:ph idx="1"/>
          </p:nvPr>
        </p:nvSpPr>
        <p:spPr>
          <a:xfrm>
            <a:off x="457200" y="2209800"/>
            <a:ext cx="8382000" cy="4419600"/>
          </a:xfrm>
        </p:spPr>
        <p:txBody>
          <a:bodyPr/>
          <a:lstStyle/>
          <a:p>
            <a:r>
              <a:rPr lang="en-US" sz="2400" smtClean="0"/>
              <a:t>Why does Goodman Brown want to go to the forest?</a:t>
            </a:r>
          </a:p>
          <a:p>
            <a:r>
              <a:rPr lang="en-US" sz="2400" smtClean="0"/>
              <a:t>Why does he leave Faith behind?</a:t>
            </a:r>
          </a:p>
          <a:p>
            <a:r>
              <a:rPr lang="en-US" sz="2400" smtClean="0"/>
              <a:t>What does the forest mean for someone in the Puritan era?</a:t>
            </a:r>
          </a:p>
          <a:p>
            <a:r>
              <a:rPr lang="en-US" sz="2400" smtClean="0"/>
              <a:t>What symbolism does Hawthorne put into the forest?</a:t>
            </a:r>
          </a:p>
          <a:p>
            <a:r>
              <a:rPr lang="en-US" sz="2400" smtClean="0"/>
              <a:t>What do the other characters symbolize?</a:t>
            </a:r>
          </a:p>
          <a:p>
            <a:endParaRPr lang="en-US" smtClean="0"/>
          </a:p>
        </p:txBody>
      </p:sp>
      <p:sp>
        <p:nvSpPr>
          <p:cNvPr id="57347"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Century Gothic" pitchFamily="34" charset="0"/>
              </a:rPr>
              <a:t>© 2012 Pearson Education, Inc.</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r>
              <a:rPr lang="en-US" smtClean="0"/>
              <a:t>Questions (cont.)</a:t>
            </a:r>
          </a:p>
        </p:txBody>
      </p:sp>
      <p:sp>
        <p:nvSpPr>
          <p:cNvPr id="59394" name="Content Placeholder 2"/>
          <p:cNvSpPr>
            <a:spLocks noGrp="1"/>
          </p:cNvSpPr>
          <p:nvPr>
            <p:ph idx="1"/>
          </p:nvPr>
        </p:nvSpPr>
        <p:spPr>
          <a:xfrm>
            <a:off x="457200" y="2209800"/>
            <a:ext cx="8458200" cy="4495800"/>
          </a:xfrm>
        </p:spPr>
        <p:txBody>
          <a:bodyPr/>
          <a:lstStyle/>
          <a:p>
            <a:r>
              <a:rPr lang="en-US" sz="2400" dirty="0" smtClean="0"/>
              <a:t>How many parts does the story have?</a:t>
            </a:r>
          </a:p>
          <a:p>
            <a:r>
              <a:rPr lang="en-US" sz="2400" dirty="0" smtClean="0"/>
              <a:t>Is Goodman Brown’s search in the forest his alone? Or does his search resemble searches in other literature?</a:t>
            </a:r>
          </a:p>
          <a:p>
            <a:r>
              <a:rPr lang="en-US" sz="2400" dirty="0" smtClean="0"/>
              <a:t>Does Goodman Brown’s search come from something deep within himself, or is it a product of his society?</a:t>
            </a:r>
          </a:p>
          <a:p>
            <a:r>
              <a:rPr lang="en-US" sz="2400" dirty="0" smtClean="0"/>
              <a:t>Supposing Brown were a member of the Puritan aristocracy. Would he have gone into the woods?</a:t>
            </a:r>
          </a:p>
        </p:txBody>
      </p:sp>
      <p:sp>
        <p:nvSpPr>
          <p:cNvPr id="59395"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Century Gothic" pitchFamily="34" charset="0"/>
              </a:rPr>
              <a:t>© 2012 Pearson Education, Inc.</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r>
              <a:rPr lang="en-US" smtClean="0"/>
              <a:t>Questions (cont.)</a:t>
            </a:r>
          </a:p>
        </p:txBody>
      </p:sp>
      <p:sp>
        <p:nvSpPr>
          <p:cNvPr id="61442" name="Content Placeholder 2"/>
          <p:cNvSpPr>
            <a:spLocks noGrp="1"/>
          </p:cNvSpPr>
          <p:nvPr>
            <p:ph idx="1"/>
          </p:nvPr>
        </p:nvSpPr>
        <p:spPr>
          <a:xfrm>
            <a:off x="457200" y="2209800"/>
            <a:ext cx="8305800" cy="4419600"/>
          </a:xfrm>
        </p:spPr>
        <p:txBody>
          <a:bodyPr/>
          <a:lstStyle/>
          <a:p>
            <a:r>
              <a:rPr lang="en-US" sz="2400" smtClean="0"/>
              <a:t>Does it matter that he is GoodMAN Brown?  </a:t>
            </a:r>
          </a:p>
          <a:p>
            <a:r>
              <a:rPr lang="en-US" sz="2400" smtClean="0"/>
              <a:t>Is Goodman Brown a sinner?</a:t>
            </a:r>
          </a:p>
          <a:p>
            <a:r>
              <a:rPr lang="en-US" sz="2400" smtClean="0"/>
              <a:t>Does the story value sin over virtue?</a:t>
            </a:r>
          </a:p>
          <a:p>
            <a:r>
              <a:rPr lang="en-US" sz="2400" smtClean="0"/>
              <a:t>Did you like “Young Goodman Brown”?</a:t>
            </a:r>
          </a:p>
          <a:p>
            <a:r>
              <a:rPr lang="en-US" sz="2400" smtClean="0"/>
              <a:t>Did you like young Goodman Brown?</a:t>
            </a:r>
          </a:p>
          <a:p>
            <a:r>
              <a:rPr lang="en-US" sz="2400" smtClean="0"/>
              <a:t>What aspect of universal humanity is represented in the character and actions of Goodman Brown?</a:t>
            </a:r>
          </a:p>
          <a:p>
            <a:endParaRPr lang="en-US" smtClean="0"/>
          </a:p>
        </p:txBody>
      </p:sp>
      <p:sp>
        <p:nvSpPr>
          <p:cNvPr id="61443"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Century Gothic" pitchFamily="34" charset="0"/>
              </a:rPr>
              <a:t>© 2012 Pearson Education, Inc.</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3"/>
          <p:cNvSpPr>
            <a:spLocks noGrp="1"/>
          </p:cNvSpPr>
          <p:nvPr>
            <p:ph type="title"/>
          </p:nvPr>
        </p:nvSpPr>
        <p:spPr>
          <a:xfrm>
            <a:off x="228600" y="609600"/>
            <a:ext cx="6934200" cy="1447800"/>
          </a:xfrm>
        </p:spPr>
        <p:txBody>
          <a:bodyPr/>
          <a:lstStyle/>
          <a:p>
            <a:r>
              <a:rPr lang="en-US" smtClean="0"/>
              <a:t>In Literature, Critical Doesn’t Necessarily Mean Criticism</a:t>
            </a:r>
          </a:p>
        </p:txBody>
      </p:sp>
      <p:sp>
        <p:nvSpPr>
          <p:cNvPr id="24578" name="Content Placeholder 4"/>
          <p:cNvSpPr>
            <a:spLocks noGrp="1"/>
          </p:cNvSpPr>
          <p:nvPr>
            <p:ph idx="1"/>
          </p:nvPr>
        </p:nvSpPr>
        <p:spPr>
          <a:xfrm>
            <a:off x="457200" y="2057400"/>
            <a:ext cx="6508750" cy="4068763"/>
          </a:xfrm>
        </p:spPr>
        <p:txBody>
          <a:bodyPr/>
          <a:lstStyle/>
          <a:p>
            <a:r>
              <a:rPr lang="en-US" dirty="0" smtClean="0"/>
              <a:t>We’ve heard it before—“Don’t be critical.” But when we talk here about literary criticism, or critical approaches to literature, we’re using a different meaning of the word. Instead of meaning “unfavorable” or “negative,” we mean “analytical” or even “philosophical.”</a:t>
            </a:r>
          </a:p>
          <a:p>
            <a:r>
              <a:rPr lang="en-US" dirty="0" smtClean="0"/>
              <a:t>Literary criticism is a discipline in which the practitioner reads a text in light of a belief or point of view or philosophical stance. When we read essays by literary critics, we are hoping to discover new meaning in a literary text by looking at it through informed and analytical eyes.  </a:t>
            </a:r>
          </a:p>
        </p:txBody>
      </p:sp>
      <p:sp>
        <p:nvSpPr>
          <p:cNvPr id="24579"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Century Gothic" pitchFamily="34" charset="0"/>
              </a:rPr>
              <a:t>© 2012 Pearson Education, Inc.</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lstStyle/>
          <a:p>
            <a:r>
              <a:rPr lang="en-US" smtClean="0">
                <a:latin typeface="Arial Black" pitchFamily="34" charset="0"/>
              </a:rPr>
              <a:t>Classroom Assignment</a:t>
            </a:r>
          </a:p>
        </p:txBody>
      </p:sp>
      <p:sp>
        <p:nvSpPr>
          <p:cNvPr id="63490" name="Content Placeholder 2"/>
          <p:cNvSpPr>
            <a:spLocks noGrp="1"/>
          </p:cNvSpPr>
          <p:nvPr>
            <p:ph idx="1"/>
          </p:nvPr>
        </p:nvSpPr>
        <p:spPr/>
        <p:txBody>
          <a:bodyPr/>
          <a:lstStyle/>
          <a:p>
            <a:r>
              <a:rPr lang="en-US" sz="2400" smtClean="0">
                <a:latin typeface="Arial Black" pitchFamily="34" charset="0"/>
              </a:rPr>
              <a:t>Now, read the brief descriptions of literary criticism in Chapter 28, “Critical Approaches Important in the Study of Literature,” of the Roberts/Zweig text, paying particular attention to the approach each critic takes toward Hawthorne’s “Young Goodman Brown.”  </a:t>
            </a:r>
          </a:p>
          <a:p>
            <a:pPr>
              <a:buFont typeface="Wingdings 2" pitchFamily="18" charset="2"/>
              <a:buNone/>
            </a:pPr>
            <a:endParaRPr lang="en-US" smtClean="0"/>
          </a:p>
        </p:txBody>
      </p:sp>
      <p:sp>
        <p:nvSpPr>
          <p:cNvPr id="63491"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Century Gothic" pitchFamily="34" charset="0"/>
              </a:rPr>
              <a:t>© 2012 Pearson Education, Inc.</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p:txBody>
          <a:bodyPr/>
          <a:lstStyle/>
          <a:p>
            <a:r>
              <a:rPr lang="en-US" smtClean="0"/>
              <a:t>Experts</a:t>
            </a:r>
          </a:p>
        </p:txBody>
      </p:sp>
      <p:sp>
        <p:nvSpPr>
          <p:cNvPr id="65538" name="Content Placeholder 2"/>
          <p:cNvSpPr>
            <a:spLocks noGrp="1"/>
          </p:cNvSpPr>
          <p:nvPr>
            <p:ph idx="1"/>
          </p:nvPr>
        </p:nvSpPr>
        <p:spPr>
          <a:xfrm>
            <a:off x="457200" y="2209800"/>
            <a:ext cx="8534400" cy="4495800"/>
          </a:xfrm>
        </p:spPr>
        <p:txBody>
          <a:bodyPr/>
          <a:lstStyle/>
          <a:p>
            <a:r>
              <a:rPr lang="en-US" sz="2400" dirty="0" smtClean="0"/>
              <a:t>Like any experts, literary critics can open our eyes to something we might never have seen. But experts, like the rest of us, are coming from some place, and we’ll get the most out of their criticism if we know who they are and what beliefs they represent.</a:t>
            </a:r>
          </a:p>
        </p:txBody>
      </p:sp>
      <p:sp>
        <p:nvSpPr>
          <p:cNvPr id="65539"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Century Gothic" pitchFamily="34" charset="0"/>
              </a:rPr>
              <a:t>© 2012 Pearson Education, Inc.</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457200" y="342900"/>
            <a:ext cx="6508750" cy="1143000"/>
          </a:xfrm>
        </p:spPr>
        <p:txBody>
          <a:bodyPr/>
          <a:lstStyle/>
          <a:p>
            <a:r>
              <a:rPr lang="en-US" smtClean="0"/>
              <a:t>Coming From and Going To</a:t>
            </a:r>
          </a:p>
        </p:txBody>
      </p:sp>
      <p:sp>
        <p:nvSpPr>
          <p:cNvPr id="26626" name="Content Placeholder 2"/>
          <p:cNvSpPr>
            <a:spLocks noGrp="1"/>
          </p:cNvSpPr>
          <p:nvPr>
            <p:ph idx="1"/>
          </p:nvPr>
        </p:nvSpPr>
        <p:spPr>
          <a:xfrm>
            <a:off x="457200" y="1828800"/>
            <a:ext cx="7696200" cy="4495800"/>
          </a:xfrm>
        </p:spPr>
        <p:txBody>
          <a:bodyPr/>
          <a:lstStyle/>
          <a:p>
            <a:pPr marL="0">
              <a:buFont typeface="Wingdings 2" pitchFamily="18" charset="2"/>
              <a:buNone/>
            </a:pPr>
            <a:r>
              <a:rPr lang="en-US" sz="2400" dirty="0" smtClean="0"/>
              <a:t>We also hear this: “I don’t get where you’re coming from.”</a:t>
            </a:r>
          </a:p>
          <a:p>
            <a:r>
              <a:rPr lang="en-US" sz="2400" dirty="0" smtClean="0"/>
              <a:t>When we don’t know where a speaker is “coming from,” we don’t know what he means by what he says.</a:t>
            </a:r>
          </a:p>
          <a:p>
            <a:r>
              <a:rPr lang="en-US" sz="2400" dirty="0" smtClean="0"/>
              <a:t>Knowing the philosophical stance or point </a:t>
            </a:r>
            <a:br>
              <a:rPr lang="en-US" sz="2400" dirty="0" smtClean="0"/>
            </a:br>
            <a:r>
              <a:rPr lang="en-US" sz="2400" dirty="0" smtClean="0"/>
              <a:t>of view or belief of a speaker can help us understand the points the speaker makes. So learning about literary critics helps us know how to read their critical articles and see how they approach a text. </a:t>
            </a:r>
          </a:p>
        </p:txBody>
      </p:sp>
      <p:sp>
        <p:nvSpPr>
          <p:cNvPr id="26627"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Century Gothic" pitchFamily="34" charset="0"/>
              </a:rPr>
              <a:t>© 2012 Pearson Education, Inc.</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457200" y="304800"/>
            <a:ext cx="6508750" cy="1066800"/>
          </a:xfrm>
        </p:spPr>
        <p:txBody>
          <a:bodyPr/>
          <a:lstStyle/>
          <a:p>
            <a:r>
              <a:rPr lang="en-US" dirty="0" smtClean="0"/>
              <a:t>Ten Critical Approaches</a:t>
            </a:r>
          </a:p>
        </p:txBody>
      </p:sp>
      <p:sp>
        <p:nvSpPr>
          <p:cNvPr id="28674" name="Content Placeholder 2"/>
          <p:cNvSpPr>
            <a:spLocks noGrp="1"/>
          </p:cNvSpPr>
          <p:nvPr>
            <p:ph idx="1"/>
          </p:nvPr>
        </p:nvSpPr>
        <p:spPr>
          <a:xfrm>
            <a:off x="457200" y="1524000"/>
            <a:ext cx="6508750" cy="4953000"/>
          </a:xfrm>
        </p:spPr>
        <p:txBody>
          <a:bodyPr/>
          <a:lstStyle/>
          <a:p>
            <a:r>
              <a:rPr lang="en-US" sz="1800" dirty="0" smtClean="0"/>
              <a:t>Moral/Intellectual</a:t>
            </a:r>
          </a:p>
          <a:p>
            <a:r>
              <a:rPr lang="en-US" sz="1800" dirty="0" smtClean="0"/>
              <a:t>Topical/Historical</a:t>
            </a:r>
          </a:p>
          <a:p>
            <a:r>
              <a:rPr lang="en-US" sz="1800" dirty="0" smtClean="0"/>
              <a:t>New Critical/Formalist</a:t>
            </a:r>
          </a:p>
          <a:p>
            <a:r>
              <a:rPr lang="en-US" sz="1800" dirty="0" err="1" smtClean="0"/>
              <a:t>Structuralist</a:t>
            </a:r>
            <a:endParaRPr lang="en-US" sz="1800" dirty="0" smtClean="0"/>
          </a:p>
          <a:p>
            <a:r>
              <a:rPr lang="en-US" sz="1800" dirty="0" smtClean="0"/>
              <a:t>Feminist Criticism/Gender Studies/Queer Theory</a:t>
            </a:r>
          </a:p>
          <a:p>
            <a:r>
              <a:rPr lang="en-US" sz="1800" dirty="0" smtClean="0"/>
              <a:t>Economic Determinist/Marxist</a:t>
            </a:r>
          </a:p>
          <a:p>
            <a:r>
              <a:rPr lang="en-US" sz="1800" dirty="0" smtClean="0"/>
              <a:t>Psychological/Psychoanalytic</a:t>
            </a:r>
          </a:p>
          <a:p>
            <a:r>
              <a:rPr lang="en-US" sz="1800" dirty="0" smtClean="0"/>
              <a:t>Archetypal/Symbolic/Mythic</a:t>
            </a:r>
          </a:p>
          <a:p>
            <a:r>
              <a:rPr lang="en-US" sz="1800" dirty="0" smtClean="0"/>
              <a:t>Deconstructionist</a:t>
            </a:r>
          </a:p>
          <a:p>
            <a:r>
              <a:rPr lang="en-US" sz="1800" dirty="0" smtClean="0"/>
              <a:t>Reader-Response</a:t>
            </a:r>
          </a:p>
          <a:p>
            <a:endParaRPr lang="en-US" sz="1800" dirty="0" smtClean="0"/>
          </a:p>
        </p:txBody>
      </p:sp>
      <p:sp>
        <p:nvSpPr>
          <p:cNvPr id="28675"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Century Gothic" pitchFamily="34" charset="0"/>
              </a:rPr>
              <a:t>© 2012 Pearson Education, Inc.</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smtClean="0"/>
              <a:t>Talking Heads</a:t>
            </a:r>
          </a:p>
        </p:txBody>
      </p:sp>
      <p:sp>
        <p:nvSpPr>
          <p:cNvPr id="30722" name="Content Placeholder 2"/>
          <p:cNvSpPr>
            <a:spLocks noGrp="1"/>
          </p:cNvSpPr>
          <p:nvPr>
            <p:ph idx="1"/>
          </p:nvPr>
        </p:nvSpPr>
        <p:spPr>
          <a:xfrm>
            <a:off x="457200" y="2209800"/>
            <a:ext cx="8153400" cy="3916363"/>
          </a:xfrm>
        </p:spPr>
        <p:txBody>
          <a:bodyPr/>
          <a:lstStyle/>
          <a:p>
            <a:r>
              <a:rPr lang="en-US" dirty="0" smtClean="0"/>
              <a:t>In the next slides we’re going to hear from one representative of each of the major types of literary critics. Imagine a talk show, a panel with 10 experts on a topic each one is trying to elucidate. Each expert is “coming from” a point of view, a belief, a perspective, or a philosophy, and that is what makes the conversation interesting. Some of the talking heads have views that overlap; some are fiercely independent.</a:t>
            </a:r>
          </a:p>
          <a:p>
            <a:r>
              <a:rPr lang="en-US" dirty="0" smtClean="0"/>
              <a:t>Let’s hear each one introduce himself or herself. Once we get to know them all, we’ll see how they help us understand literature.  </a:t>
            </a:r>
          </a:p>
        </p:txBody>
      </p:sp>
      <p:sp>
        <p:nvSpPr>
          <p:cNvPr id="30723"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Century Gothic" pitchFamily="34" charset="0"/>
              </a:rPr>
              <a:t>© 2012 Pearson Education, Inc.</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smtClean="0"/>
              <a:t>Mr. Moral/Intellectual</a:t>
            </a:r>
          </a:p>
        </p:txBody>
      </p:sp>
      <p:sp>
        <p:nvSpPr>
          <p:cNvPr id="32770" name="Content Placeholder 2"/>
          <p:cNvSpPr>
            <a:spLocks noGrp="1"/>
          </p:cNvSpPr>
          <p:nvPr>
            <p:ph idx="1"/>
          </p:nvPr>
        </p:nvSpPr>
        <p:spPr>
          <a:xfrm>
            <a:off x="457200" y="2209800"/>
            <a:ext cx="7772400" cy="3916363"/>
          </a:xfrm>
        </p:spPr>
        <p:txBody>
          <a:bodyPr/>
          <a:lstStyle/>
          <a:p>
            <a:r>
              <a:rPr lang="en-US" sz="2400" dirty="0" smtClean="0"/>
              <a:t>“Well, Mr. Chairman, the way I see it, it’s all about ideas. Freudianism, Daoism, Contrarianism—you name it. I just want to see what an author has to say, because a work is only as good as its ideas. I don’t hold that literature has to be moral, exactly, though I do want to know just what the moral base of the story is. Where are its values? What is its message? I see my job as helping readers figure out the underlying ideas and morals of a piece of literature.”</a:t>
            </a:r>
          </a:p>
        </p:txBody>
      </p:sp>
      <p:sp>
        <p:nvSpPr>
          <p:cNvPr id="32771"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Century Gothic" pitchFamily="34" charset="0"/>
              </a:rPr>
              <a:t>© 2012 Pearson Education, Inc.</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457200" y="914400"/>
            <a:ext cx="6508750" cy="838200"/>
          </a:xfrm>
        </p:spPr>
        <p:txBody>
          <a:bodyPr/>
          <a:lstStyle/>
          <a:p>
            <a:r>
              <a:rPr lang="en-US" smtClean="0"/>
              <a:t>Ms. Topical/Historical</a:t>
            </a:r>
          </a:p>
        </p:txBody>
      </p:sp>
      <p:sp>
        <p:nvSpPr>
          <p:cNvPr id="34818" name="Content Placeholder 2"/>
          <p:cNvSpPr>
            <a:spLocks noGrp="1"/>
          </p:cNvSpPr>
          <p:nvPr>
            <p:ph idx="1"/>
          </p:nvPr>
        </p:nvSpPr>
        <p:spPr>
          <a:xfrm>
            <a:off x="457200" y="1752600"/>
            <a:ext cx="8382000" cy="4876800"/>
          </a:xfrm>
        </p:spPr>
        <p:txBody>
          <a:bodyPr/>
          <a:lstStyle/>
          <a:p>
            <a:endParaRPr lang="en-US" sz="2400" dirty="0" smtClean="0"/>
          </a:p>
          <a:p>
            <a:r>
              <a:rPr lang="en-US" sz="2400" dirty="0" smtClean="0"/>
              <a:t>“I’ve never met an historical period I didn’t like. Give me Ancient Greece or Egypt, the Renaissance or the Reformation, World Wars I and II—I love it. You see,  </a:t>
            </a:r>
            <a:br>
              <a:rPr lang="en-US" sz="2400" dirty="0" smtClean="0"/>
            </a:br>
            <a:r>
              <a:rPr lang="en-US" sz="2400" dirty="0" smtClean="0"/>
              <a:t>it’s very important to know how to read history well.  Words from different times and places didn’t always mean what they mean today. And social customs are different, too. We historical critics point out how to see what a story meant in its own time. And the same goes for topics. We get inside a field—mining or whaling or bridal gown making, and then we can explain to readers what’s going on in the story.”   </a:t>
            </a:r>
          </a:p>
        </p:txBody>
      </p:sp>
      <p:sp>
        <p:nvSpPr>
          <p:cNvPr id="34819"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Century Gothic" pitchFamily="34" charset="0"/>
              </a:rPr>
              <a:t>© 2012 Pearson Education, Inc.</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smtClean="0"/>
              <a:t>Mr. New Critical/Formalist</a:t>
            </a:r>
          </a:p>
        </p:txBody>
      </p:sp>
      <p:sp>
        <p:nvSpPr>
          <p:cNvPr id="36866" name="Content Placeholder 2"/>
          <p:cNvSpPr>
            <a:spLocks noGrp="1"/>
          </p:cNvSpPr>
          <p:nvPr>
            <p:ph idx="1"/>
          </p:nvPr>
        </p:nvSpPr>
        <p:spPr>
          <a:xfrm>
            <a:off x="457200" y="2209800"/>
            <a:ext cx="8382000" cy="4343400"/>
          </a:xfrm>
        </p:spPr>
        <p:txBody>
          <a:bodyPr/>
          <a:lstStyle/>
          <a:p>
            <a:r>
              <a:rPr lang="en-US" sz="2400" dirty="0" smtClean="0"/>
              <a:t>“Everyone knows a truly great piece of literature is art.  But what is art made of? Elements and principles—line, color, shape, space, texture, movement, etc.  Stories are like that, too. A poem, say, can have an image thread running straight through it. You </a:t>
            </a:r>
            <a:r>
              <a:rPr lang="en-US" sz="2400" dirty="0" err="1" smtClean="0"/>
              <a:t>gotta</a:t>
            </a:r>
            <a:r>
              <a:rPr lang="en-US" sz="2400" dirty="0" smtClean="0"/>
              <a:t> love it! And structure! I’ve been known to track the chapters of a novel—the first four do this, the second six do that, the last five do something else. I think it helps readers to see the anatomy or, if you will, the architecture of a work—how it’s built, what materials it’s made of.”</a:t>
            </a:r>
          </a:p>
        </p:txBody>
      </p:sp>
      <p:sp>
        <p:nvSpPr>
          <p:cNvPr id="36867"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Century Gothic" pitchFamily="34" charset="0"/>
              </a:rPr>
              <a:t>© 2012 Pearson Education, Inc.</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US" smtClean="0"/>
              <a:t>Ms. Structuralist</a:t>
            </a:r>
          </a:p>
        </p:txBody>
      </p:sp>
      <p:sp>
        <p:nvSpPr>
          <p:cNvPr id="38914" name="Content Placeholder 2"/>
          <p:cNvSpPr>
            <a:spLocks noGrp="1"/>
          </p:cNvSpPr>
          <p:nvPr>
            <p:ph idx="1"/>
          </p:nvPr>
        </p:nvSpPr>
        <p:spPr>
          <a:xfrm>
            <a:off x="457200" y="2209800"/>
            <a:ext cx="8534400" cy="4419600"/>
          </a:xfrm>
        </p:spPr>
        <p:txBody>
          <a:bodyPr/>
          <a:lstStyle/>
          <a:p>
            <a:r>
              <a:rPr lang="en-US" sz="2400" dirty="0" smtClean="0"/>
              <a:t>“That’s where I agree with Mr. Formalist. I, too, see relationships between parts and the whole. But where we disagree is on the subject of universals. He sees every work as a thing unto itself. But I have a more global perspective. I think literature is based on some broad cultural themes on which the structure is built.  Maybe Mr. New Critical/Formalist and I should meet for coffee later and straighten this out. He and I have something in common, but I’d like to broaden his perspective.”</a:t>
            </a:r>
          </a:p>
        </p:txBody>
      </p:sp>
      <p:sp>
        <p:nvSpPr>
          <p:cNvPr id="38915"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Century Gothic" pitchFamily="34" charset="0"/>
              </a:rPr>
              <a:t>© 2012 Pearson Education, Inc.</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majorFont>
      <a:minorFont>
        <a:latin typeface="Century Gothic"/>
        <a:ea typeface=""/>
        <a:cs typeface=""/>
        <a:font script="Jpan" typeface="メイリオ"/>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353</TotalTime>
  <Words>1749</Words>
  <Application>Microsoft Office PowerPoint</Application>
  <PresentationFormat>On-screen Show (4:3)</PresentationFormat>
  <Paragraphs>114</Paragraphs>
  <Slides>21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Arial Black</vt:lpstr>
      <vt:lpstr>Calibri</vt:lpstr>
      <vt:lpstr>Century Gothic</vt:lpstr>
      <vt:lpstr>Wingdings 2</vt:lpstr>
      <vt:lpstr>Plaza</vt:lpstr>
      <vt:lpstr>Critical Approaches</vt:lpstr>
      <vt:lpstr>In Literature, Critical Doesn’t Necessarily Mean Criticism</vt:lpstr>
      <vt:lpstr>Coming From and Going To</vt:lpstr>
      <vt:lpstr>Ten Critical Approaches</vt:lpstr>
      <vt:lpstr>Talking Heads</vt:lpstr>
      <vt:lpstr>Mr. Moral/Intellectual</vt:lpstr>
      <vt:lpstr>Ms. Topical/Historical</vt:lpstr>
      <vt:lpstr>Mr. New Critical/Formalist</vt:lpstr>
      <vt:lpstr>Ms. Structuralist</vt:lpstr>
      <vt:lpstr>Mr. Economic Determinist/Marxist</vt:lpstr>
      <vt:lpstr>Ms. Feminist Criticism/Gender Studies/Queer Theory</vt:lpstr>
      <vt:lpstr>Mr. Archetypal/ Symbolic/Mythic</vt:lpstr>
      <vt:lpstr>Ms. Psychological/ Psychoanalytic</vt:lpstr>
      <vt:lpstr>Mr. Deconstructionist</vt:lpstr>
      <vt:lpstr>Ms. Reader Response</vt:lpstr>
      <vt:lpstr>Classroom Activity</vt:lpstr>
      <vt:lpstr>Questions</vt:lpstr>
      <vt:lpstr>Questions (cont.)</vt:lpstr>
      <vt:lpstr>Questions (cont.)</vt:lpstr>
      <vt:lpstr>Classroom Assignment</vt:lpstr>
      <vt:lpstr>Experts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Approaches</dc:title>
  <dc:creator>Mary Basson</dc:creator>
  <cp:lastModifiedBy>Amanda Long</cp:lastModifiedBy>
  <cp:revision>66</cp:revision>
  <dcterms:created xsi:type="dcterms:W3CDTF">2011-06-01T01:05:06Z</dcterms:created>
  <dcterms:modified xsi:type="dcterms:W3CDTF">2015-08-11T15:51:12Z</dcterms:modified>
</cp:coreProperties>
</file>