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77" r:id="rId5"/>
    <p:sldId id="278" r:id="rId6"/>
    <p:sldId id="259" r:id="rId7"/>
    <p:sldId id="260" r:id="rId8"/>
    <p:sldId id="261" r:id="rId9"/>
    <p:sldId id="262" r:id="rId10"/>
    <p:sldId id="263" r:id="rId11"/>
    <p:sldId id="268" r:id="rId12"/>
    <p:sldId id="269" r:id="rId13"/>
    <p:sldId id="270" r:id="rId14"/>
    <p:sldId id="271" r:id="rId15"/>
    <p:sldId id="272" r:id="rId16"/>
    <p:sldId id="273" r:id="rId17"/>
    <p:sldId id="264" r:id="rId18"/>
    <p:sldId id="265" r:id="rId19"/>
    <p:sldId id="266" r:id="rId20"/>
    <p:sldId id="267" r:id="rId21"/>
    <p:sldId id="275" r:id="rId22"/>
    <p:sldId id="276" r:id="rId23"/>
    <p:sldId id="274"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612DE43-7747-45F3-90FA-0E8148F0735B}" type="datetimeFigureOut">
              <a:rPr lang="en-US"/>
              <a:pPr>
                <a:defRPr/>
              </a:pPr>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F8442DB-8170-4B26-8AA9-E486F6D86546}" type="slidenum">
              <a:rPr lang="en-US"/>
              <a:pPr>
                <a:defRPr/>
              </a:pPr>
              <a:t>‹#›</a:t>
            </a:fld>
            <a:endParaRPr lang="en-US"/>
          </a:p>
        </p:txBody>
      </p:sp>
    </p:spTree>
    <p:extLst>
      <p:ext uri="{BB962C8B-B14F-4D97-AF65-F5344CB8AC3E}">
        <p14:creationId xmlns:p14="http://schemas.microsoft.com/office/powerpoint/2010/main" val="37356564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5B58F4-CB38-4577-BA96-4E2829807786}"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01075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735E95-CE2E-428C-82B1-0F0341ECA7F3}"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133090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9C729F-7A8E-45FB-8061-D6B8903C6180}"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1586422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1" dirty="0"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444B93-1185-44E6-86D1-4AF063AAEA5F}"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4012579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CB019B-61CE-4462-8FF5-8634E4E01322}"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3672257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3F9787-C425-4E26-9493-ED2EBAD5C5DE}"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808694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EEFF61-4AB2-4806-8F22-2E54B89E9905}"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2134423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280B43-CFC1-4DD3-9ECC-5884B5226052}"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52273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126334-C463-4571-8014-FB6CD2DF0734}"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20308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79E3C5-A7B3-4DB5-91C2-232F8328E912}"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3690460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DFC7C8-0320-4745-A183-439C29FD6D53}"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1610457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DAE85D-F2C0-46AD-91C1-2B7677761DDD}"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948299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EA7929-74D5-4699-BEBD-7EDED51926B0}"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573921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8C888F-DB1B-4211-AD6A-25674623CB53}"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1285212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31C556-89DD-494F-BFC3-78F08D816F34}"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2258013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7092D5-E693-4D69-9DF0-13971877FDC2}"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1631718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F8D8DC-04FE-4682-991D-C7CCDDF0D226}"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2821233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A5BD1F-9E5B-415E-B584-4879410FBCA8}"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165330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FE8DA2-6BA9-457E-BCE4-A1C17EACE3C1}"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35705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6ABB0F-A3F3-4783-A2C5-A816A6822E2F}"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729990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6F34D9-FCFE-46E1-9862-7E4775AC19C4}"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1087075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4" name="Group 15"/>
          <p:cNvGrpSpPr>
            <a:grpSpLocks/>
          </p:cNvGrpSpPr>
          <p:nvPr/>
        </p:nvGrpSpPr>
        <p:grpSpPr bwMode="auto">
          <a:xfrm>
            <a:off x="0" y="0"/>
            <a:ext cx="1581150" cy="6858000"/>
            <a:chOff x="134471" y="0"/>
            <a:chExt cx="1581220" cy="6858000"/>
          </a:xfrm>
        </p:grpSpPr>
        <p:pic>
          <p:nvPicPr>
            <p:cNvPr id="5" name="Picture 6" descr="Overlay-Blank.jpg"/>
            <p:cNvPicPr>
              <a:picLocks noChangeAspect="1"/>
            </p:cNvPicPr>
            <p:nvPr userDrawn="1"/>
          </p:nvPicPr>
          <p:blipFill>
            <a:blip r:embed="rId2"/>
            <a:srcRect l="1471" r="83676"/>
            <a:stretch>
              <a:fillRect/>
            </a:stretch>
          </p:blipFill>
          <p:spPr bwMode="auto">
            <a:xfrm>
              <a:off x="134471" y="0"/>
              <a:ext cx="1358153" cy="6858000"/>
            </a:xfrm>
            <a:prstGeom prst="rect">
              <a:avLst/>
            </a:prstGeom>
            <a:noFill/>
            <a:ln w="9525">
              <a:noFill/>
              <a:miter lim="800000"/>
              <a:headEnd/>
              <a:tailEnd/>
            </a:ln>
          </p:spPr>
        </p:pic>
        <p:pic>
          <p:nvPicPr>
            <p:cNvPr id="6" name="Picture 8" descr="Overlay-VerticalBridge.jpg"/>
            <p:cNvPicPr>
              <a:picLocks noChangeAspect="1"/>
            </p:cNvPicPr>
            <p:nvPr userDrawn="1"/>
          </p:nvPicPr>
          <p:blipFill>
            <a:blip r:embed="rId3"/>
            <a:srcRect/>
            <a:stretch>
              <a:fillRect/>
            </a:stretch>
          </p:blipFill>
          <p:spPr bwMode="auto">
            <a:xfrm>
              <a:off x="1447800" y="0"/>
              <a:ext cx="267891" cy="6858000"/>
            </a:xfrm>
            <a:prstGeom prst="rect">
              <a:avLst/>
            </a:prstGeom>
            <a:noFill/>
            <a:ln w="9525">
              <a:noFill/>
              <a:miter lim="800000"/>
              <a:headEnd/>
              <a:tailEnd/>
            </a:ln>
          </p:spPr>
        </p:pic>
      </p:grpSp>
      <p:grpSp>
        <p:nvGrpSpPr>
          <p:cNvPr id="7" name="Group 16"/>
          <p:cNvGrpSpPr>
            <a:grpSpLocks/>
          </p:cNvGrpSpPr>
          <p:nvPr/>
        </p:nvGrpSpPr>
        <p:grpSpPr bwMode="auto">
          <a:xfrm>
            <a:off x="7546975" y="0"/>
            <a:ext cx="1597025" cy="6858000"/>
            <a:chOff x="7413812" y="0"/>
            <a:chExt cx="1597734" cy="6858000"/>
          </a:xfrm>
        </p:grpSpPr>
        <p:pic>
          <p:nvPicPr>
            <p:cNvPr id="8" name="Picture 7" descr="Overlay-Blank.jpg"/>
            <p:cNvPicPr>
              <a:picLocks noChangeAspect="1"/>
            </p:cNvPicPr>
            <p:nvPr userDrawn="1"/>
          </p:nvPicPr>
          <p:blipFill>
            <a:blip r:embed="rId2"/>
            <a:srcRect r="85126"/>
            <a:stretch>
              <a:fillRect/>
            </a:stretch>
          </p:blipFill>
          <p:spPr bwMode="auto">
            <a:xfrm>
              <a:off x="7651376" y="0"/>
              <a:ext cx="1360170" cy="6858000"/>
            </a:xfrm>
            <a:prstGeom prst="rect">
              <a:avLst/>
            </a:prstGeom>
            <a:noFill/>
            <a:ln w="9525">
              <a:noFill/>
              <a:miter lim="800000"/>
              <a:headEnd/>
              <a:tailEnd/>
            </a:ln>
          </p:spPr>
        </p:pic>
        <p:pic>
          <p:nvPicPr>
            <p:cNvPr id="9" name="Picture 9" descr="Overlay-VerticalBridge.jpg"/>
            <p:cNvPicPr>
              <a:picLocks noChangeAspect="1"/>
            </p:cNvPicPr>
            <p:nvPr userDrawn="1"/>
          </p:nvPicPr>
          <p:blipFill>
            <a:blip r:embed="rId3"/>
            <a:srcRect/>
            <a:stretch>
              <a:fillRect/>
            </a:stretch>
          </p:blipFill>
          <p:spPr bwMode="auto">
            <a:xfrm flipH="1">
              <a:off x="7413812" y="0"/>
              <a:ext cx="267891" cy="6858000"/>
            </a:xfrm>
            <a:prstGeom prst="rect">
              <a:avLst/>
            </a:prstGeom>
            <a:noFill/>
            <a:ln w="9525">
              <a:noFill/>
              <a:miter lim="800000"/>
              <a:headEnd/>
              <a:tailEnd/>
            </a:ln>
          </p:spPr>
        </p:pic>
      </p:grpSp>
      <p:pic>
        <p:nvPicPr>
          <p:cNvPr id="10" name="Picture 14" descr="HR-Color.png"/>
          <p:cNvPicPr>
            <a:picLocks noChangeAspect="1"/>
          </p:cNvPicPr>
          <p:nvPr/>
        </p:nvPicPr>
        <p:blipFill>
          <a:blip r:embed="rId4"/>
          <a:srcRect/>
          <a:stretch>
            <a:fillRect/>
          </a:stretch>
        </p:blipFill>
        <p:spPr bwMode="auto">
          <a:xfrm>
            <a:off x="1554163" y="4841875"/>
            <a:ext cx="6035675" cy="339725"/>
          </a:xfrm>
          <a:prstGeom prst="rect">
            <a:avLst/>
          </a:prstGeom>
          <a:noFill/>
          <a:ln w="9525">
            <a:noFill/>
            <a:miter lim="800000"/>
            <a:headEnd/>
            <a:tailEnd/>
          </a:ln>
        </p:spPr>
      </p:pic>
      <p:sp>
        <p:nvSpPr>
          <p:cNvPr id="2" name="Title 1"/>
          <p:cNvSpPr>
            <a:spLocks noGrp="1"/>
          </p:cNvSpPr>
          <p:nvPr>
            <p:ph type="ctrTitle"/>
          </p:nvPr>
        </p:nvSpPr>
        <p:spPr>
          <a:xfrm>
            <a:off x="1854200" y="3693645"/>
            <a:ext cx="5446713" cy="1470025"/>
          </a:xfrm>
        </p:spPr>
        <p:txBody>
          <a:bodyPr anchor="b"/>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1" name="Date Placeholder 3"/>
          <p:cNvSpPr>
            <a:spLocks noGrp="1"/>
          </p:cNvSpPr>
          <p:nvPr>
            <p:ph type="dt" sz="half" idx="10"/>
          </p:nvPr>
        </p:nvSpPr>
        <p:spPr>
          <a:xfrm>
            <a:off x="5257800" y="6356350"/>
            <a:ext cx="2133600" cy="365125"/>
          </a:xfrm>
        </p:spPr>
        <p:txBody>
          <a:bodyPr/>
          <a:lstStyle>
            <a:lvl1pPr>
              <a:defRPr smtClean="0">
                <a:solidFill>
                  <a:schemeClr val="tx2"/>
                </a:solidFill>
              </a:defRPr>
            </a:lvl1pPr>
          </a:lstStyle>
          <a:p>
            <a:pPr>
              <a:defRPr/>
            </a:pPr>
            <a:fld id="{BAE920AC-9BE9-4243-A05B-05F8CBA31CEA}" type="datetimeFigureOut">
              <a:rPr lang="en-US"/>
              <a:pPr>
                <a:defRPr/>
              </a:pPr>
              <a:t>8/11/2015</a:t>
            </a:fld>
            <a:endParaRPr lang="en-US"/>
          </a:p>
        </p:txBody>
      </p:sp>
      <p:sp>
        <p:nvSpPr>
          <p:cNvPr id="12"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Overlay-Blank.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381000" y="609600"/>
            <a:ext cx="3612822" cy="1536192"/>
          </a:xfrm>
        </p:spPr>
        <p:txBody>
          <a:bodyPr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379984" y="2209799"/>
            <a:ext cx="3613792" cy="3222625"/>
          </a:xfrm>
        </p:spPr>
        <p:txBody>
          <a:bodyPr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A2DF451-24C5-4DDF-949C-1E6517C84B2F}" type="datetimeFigureOut">
              <a:rPr lang="en-US"/>
              <a:pPr>
                <a:defRPr/>
              </a:pPr>
              <a:t>8/11/2015</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63C42D4-39F5-417B-B040-F29835462A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5" name="Group 8"/>
          <p:cNvGrpSpPr>
            <a:grpSpLocks/>
          </p:cNvGrpSpPr>
          <p:nvPr/>
        </p:nvGrpSpPr>
        <p:grpSpPr bwMode="auto">
          <a:xfrm>
            <a:off x="4267200" y="0"/>
            <a:ext cx="4876800" cy="6858000"/>
            <a:chOff x="4267200" y="0"/>
            <a:chExt cx="4876800" cy="6858000"/>
          </a:xfrm>
        </p:grpSpPr>
        <p:pic>
          <p:nvPicPr>
            <p:cNvPr id="6" name="Picture 9" descr="Overlay-Blank.jpg"/>
            <p:cNvPicPr>
              <a:picLocks noChangeAspect="1"/>
            </p:cNvPicPr>
            <p:nvPr userDrawn="1"/>
          </p:nvPicPr>
          <p:blipFill>
            <a:blip r:embed="rId2"/>
            <a:srcRect l="4301" r="46875"/>
            <a:stretch>
              <a:fillRect/>
            </a:stretch>
          </p:blipFill>
          <p:spPr bwMode="auto">
            <a:xfrm>
              <a:off x="4495800" y="0"/>
              <a:ext cx="4648200" cy="6858000"/>
            </a:xfrm>
            <a:prstGeom prst="rect">
              <a:avLst/>
            </a:prstGeom>
            <a:noFill/>
            <a:ln w="9525">
              <a:noFill/>
              <a:miter lim="800000"/>
              <a:headEnd/>
              <a:tailEnd/>
            </a:ln>
          </p:spPr>
        </p:pic>
        <p:pic>
          <p:nvPicPr>
            <p:cNvPr id="7" name="Picture 10" descr="Overlay-VerticalBridge.jpg"/>
            <p:cNvPicPr>
              <a:picLocks noChangeAspect="1"/>
            </p:cNvPicPr>
            <p:nvPr userDrawn="1"/>
          </p:nvPicPr>
          <p:blipFill>
            <a:blip r:embed="rId3"/>
            <a:srcRect/>
            <a:stretch>
              <a:fillRect/>
            </a:stretch>
          </p:blipFill>
          <p:spPr bwMode="auto">
            <a:xfrm flipH="1">
              <a:off x="4267200" y="0"/>
              <a:ext cx="267891" cy="6858000"/>
            </a:xfrm>
            <a:prstGeom prst="rect">
              <a:avLst/>
            </a:prstGeom>
            <a:noFill/>
            <a:ln w="9525">
              <a:noFill/>
              <a:miter lim="800000"/>
              <a:headEnd/>
              <a:tailEnd/>
            </a:ln>
          </p:spPr>
        </p:pic>
      </p:grpSp>
      <p:sp>
        <p:nvSpPr>
          <p:cNvPr id="2" name="Title 1"/>
          <p:cNvSpPr>
            <a:spLocks noGrp="1"/>
          </p:cNvSpPr>
          <p:nvPr>
            <p:ph type="title"/>
          </p:nvPr>
        </p:nvSpPr>
        <p:spPr>
          <a:xfrm>
            <a:off x="381000" y="609600"/>
            <a:ext cx="3612822" cy="1536192"/>
          </a:xfrm>
        </p:spPr>
        <p:txBody>
          <a:bodyPr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379984" y="2209799"/>
            <a:ext cx="3613792" cy="3222625"/>
          </a:xfrm>
        </p:spPr>
        <p:txBody>
          <a:bodyPr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1ED1027B-7D09-456B-9990-2DEC0FC9AF1B}" type="datetimeFigureOut">
              <a:rPr lang="en-US"/>
              <a:pPr>
                <a:defRPr/>
              </a:pPr>
              <a:t>8/11/2015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BA8B200F-062D-4F30-9131-ECC7B63E9D2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p:cNvGrpSpPr>
            <a:grpSpLocks/>
          </p:cNvGrpSpPr>
          <p:nvPr/>
        </p:nvGrpSpPr>
        <p:grpSpPr bwMode="auto">
          <a:xfrm>
            <a:off x="0" y="1373188"/>
            <a:ext cx="9144000" cy="5484812"/>
            <a:chOff x="0" y="1372650"/>
            <a:chExt cx="9144000" cy="5485350"/>
          </a:xfrm>
        </p:grpSpPr>
        <p:pic>
          <p:nvPicPr>
            <p:cNvPr id="5" name="Picture 7" descr="Overlay-Blank.jpg"/>
            <p:cNvPicPr>
              <a:picLocks noChangeAspect="1"/>
            </p:cNvPicPr>
            <p:nvPr userDrawn="1"/>
          </p:nvPicPr>
          <p:blipFill>
            <a:blip r:embed="rId2"/>
            <a:srcRect t="23334"/>
            <a:stretch>
              <a:fillRect/>
            </a:stretch>
          </p:blipFill>
          <p:spPr bwMode="auto">
            <a:xfrm>
              <a:off x="0" y="1600200"/>
              <a:ext cx="9144000" cy="5257800"/>
            </a:xfrm>
            <a:prstGeom prst="rect">
              <a:avLst/>
            </a:prstGeom>
            <a:noFill/>
            <a:ln w="9525">
              <a:noFill/>
              <a:miter lim="800000"/>
              <a:headEnd/>
              <a:tailEnd/>
            </a:ln>
          </p:spPr>
        </p:pic>
        <p:pic>
          <p:nvPicPr>
            <p:cNvPr id="6" name="Picture 8" descr="Overlay-HorizontalBridge.jpg"/>
            <p:cNvPicPr>
              <a:picLocks noChangeAspect="1"/>
            </p:cNvPicPr>
            <p:nvPr userDrawn="1"/>
          </p:nvPicPr>
          <p:blipFill>
            <a:blip r:embed="rId3"/>
            <a:srcRect/>
            <a:stretch>
              <a:fillRect/>
            </a:stretch>
          </p:blipFill>
          <p:spPr bwMode="auto">
            <a:xfrm>
              <a:off x="0" y="1372650"/>
              <a:ext cx="9144000" cy="267891"/>
            </a:xfrm>
            <a:prstGeom prst="rect">
              <a:avLst/>
            </a:prstGeom>
            <a:noFill/>
            <a:ln w="9525">
              <a:noFill/>
              <a:miter lim="800000"/>
              <a:headEnd/>
              <a:tailEnd/>
            </a:ln>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0FFB7E96-C417-41DC-8A11-1726D6748B9C}" type="datetimeFigureOut">
              <a:rPr lang="en-US"/>
              <a:pPr>
                <a:defRPr/>
              </a:pPr>
              <a:t>8/11/2015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8E22C61-8AE0-4D78-AD5B-05DB43C26F9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7696200" cy="6858000"/>
            <a:chOff x="0" y="0"/>
            <a:chExt cx="7696200" cy="6858000"/>
          </a:xfrm>
        </p:grpSpPr>
        <p:pic>
          <p:nvPicPr>
            <p:cNvPr id="5" name="Picture 7" descr="Overlay-Blank.jpg"/>
            <p:cNvPicPr>
              <a:picLocks noChangeAspect="1"/>
            </p:cNvPicPr>
            <p:nvPr userDrawn="1"/>
          </p:nvPicPr>
          <p:blipFill>
            <a:blip r:embed="rId2"/>
            <a:srcRect l="1471" r="16862"/>
            <a:stretch>
              <a:fillRect/>
            </a:stretch>
          </p:blipFill>
          <p:spPr bwMode="auto">
            <a:xfrm>
              <a:off x="0" y="0"/>
              <a:ext cx="7467600" cy="6858000"/>
            </a:xfrm>
            <a:prstGeom prst="rect">
              <a:avLst/>
            </a:prstGeom>
            <a:noFill/>
            <a:ln w="9525">
              <a:noFill/>
              <a:miter lim="800000"/>
              <a:headEnd/>
              <a:tailEnd/>
            </a:ln>
          </p:spPr>
        </p:pic>
        <p:pic>
          <p:nvPicPr>
            <p:cNvPr id="6" name="Picture 8" descr="Overlay-VerticalBridge.jpg"/>
            <p:cNvPicPr>
              <a:picLocks noChangeAspect="1"/>
            </p:cNvPicPr>
            <p:nvPr userDrawn="1"/>
          </p:nvPicPr>
          <p:blipFill>
            <a:blip r:embed="rId3"/>
            <a:srcRect/>
            <a:stretch>
              <a:fillRect/>
            </a:stretch>
          </p:blipFill>
          <p:spPr bwMode="auto">
            <a:xfrm>
              <a:off x="7428309" y="0"/>
              <a:ext cx="267891" cy="6858000"/>
            </a:xfrm>
            <a:prstGeom prst="rect">
              <a:avLst/>
            </a:prstGeom>
            <a:noFill/>
            <a:ln w="9525">
              <a:noFill/>
              <a:miter lim="800000"/>
              <a:headEnd/>
              <a:tailEnd/>
            </a:ln>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E93A7375-2049-4A3B-A5E4-C01F82E24971}" type="datetimeFigureOut">
              <a:rPr lang="en-US"/>
              <a:pPr>
                <a:defRPr/>
              </a:pPr>
              <a:t>8/11/2015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34F360D-8059-4BBB-87BD-288D1D973E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p:cNvGrpSpPr>
            <a:grpSpLocks/>
          </p:cNvGrpSpPr>
          <p:nvPr/>
        </p:nvGrpSpPr>
        <p:grpSpPr bwMode="auto">
          <a:xfrm>
            <a:off x="0" y="1373188"/>
            <a:ext cx="9144000" cy="5484812"/>
            <a:chOff x="0" y="1372650"/>
            <a:chExt cx="9144000" cy="5485350"/>
          </a:xfrm>
        </p:grpSpPr>
        <p:pic>
          <p:nvPicPr>
            <p:cNvPr id="5" name="Picture 7" descr="Overlay-Blank.jpg"/>
            <p:cNvPicPr>
              <a:picLocks noChangeAspect="1"/>
            </p:cNvPicPr>
            <p:nvPr userDrawn="1"/>
          </p:nvPicPr>
          <p:blipFill>
            <a:blip r:embed="rId2"/>
            <a:srcRect t="23334"/>
            <a:stretch>
              <a:fillRect/>
            </a:stretch>
          </p:blipFill>
          <p:spPr bwMode="auto">
            <a:xfrm>
              <a:off x="0" y="1600200"/>
              <a:ext cx="9144000" cy="5257800"/>
            </a:xfrm>
            <a:prstGeom prst="rect">
              <a:avLst/>
            </a:prstGeom>
            <a:noFill/>
            <a:ln w="9525">
              <a:noFill/>
              <a:miter lim="800000"/>
              <a:headEnd/>
              <a:tailEnd/>
            </a:ln>
          </p:spPr>
        </p:pic>
        <p:pic>
          <p:nvPicPr>
            <p:cNvPr id="6" name="Picture 8" descr="Overlay-HorizontalBridge.jpg"/>
            <p:cNvPicPr>
              <a:picLocks noChangeAspect="1"/>
            </p:cNvPicPr>
            <p:nvPr userDrawn="1"/>
          </p:nvPicPr>
          <p:blipFill>
            <a:blip r:embed="rId3"/>
            <a:srcRect/>
            <a:stretch>
              <a:fillRect/>
            </a:stretch>
          </p:blipFill>
          <p:spPr bwMode="auto">
            <a:xfrm>
              <a:off x="0" y="1372650"/>
              <a:ext cx="9144000" cy="267891"/>
            </a:xfrm>
            <a:prstGeom prst="rect">
              <a:avLst/>
            </a:prstGeom>
            <a:noFill/>
            <a:ln w="9525">
              <a:noFill/>
              <a:miter lim="800000"/>
              <a:headEnd/>
              <a:tailEnd/>
            </a:ln>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10E60BB9-9CB4-4C3B-B5EA-E7DAD6C214F8}" type="datetimeFigureOut">
              <a:rPr lang="en-US"/>
              <a:pPr>
                <a:defRPr/>
              </a:pPr>
              <a:t>8/11/2015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86327CF-9E9A-4D8F-8E64-AA101A3856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1581150" cy="6858000"/>
            <a:chOff x="134471" y="0"/>
            <a:chExt cx="1581220" cy="6858000"/>
          </a:xfrm>
        </p:grpSpPr>
        <p:pic>
          <p:nvPicPr>
            <p:cNvPr id="6" name="Picture 6" descr="Overlay-Blank.jpg"/>
            <p:cNvPicPr>
              <a:picLocks noChangeAspect="1"/>
            </p:cNvPicPr>
            <p:nvPr userDrawn="1"/>
          </p:nvPicPr>
          <p:blipFill>
            <a:blip r:embed="rId2"/>
            <a:srcRect l="1471" r="83676"/>
            <a:stretch>
              <a:fillRect/>
            </a:stretch>
          </p:blipFill>
          <p:spPr bwMode="auto">
            <a:xfrm>
              <a:off x="134471" y="0"/>
              <a:ext cx="1358153" cy="6858000"/>
            </a:xfrm>
            <a:prstGeom prst="rect">
              <a:avLst/>
            </a:prstGeom>
            <a:noFill/>
            <a:ln w="9525">
              <a:noFill/>
              <a:miter lim="800000"/>
              <a:headEnd/>
              <a:tailEnd/>
            </a:ln>
          </p:spPr>
        </p:pic>
        <p:pic>
          <p:nvPicPr>
            <p:cNvPr id="7" name="Picture 8" descr="Overlay-VerticalBridge.jpg"/>
            <p:cNvPicPr>
              <a:picLocks noChangeAspect="1"/>
            </p:cNvPicPr>
            <p:nvPr userDrawn="1"/>
          </p:nvPicPr>
          <p:blipFill>
            <a:blip r:embed="rId3"/>
            <a:srcRect/>
            <a:stretch>
              <a:fillRect/>
            </a:stretch>
          </p:blipFill>
          <p:spPr bwMode="auto">
            <a:xfrm>
              <a:off x="1447800" y="0"/>
              <a:ext cx="267891" cy="6858000"/>
            </a:xfrm>
            <a:prstGeom prst="rect">
              <a:avLst/>
            </a:prstGeom>
            <a:noFill/>
            <a:ln w="9525">
              <a:noFill/>
              <a:miter lim="800000"/>
              <a:headEnd/>
              <a:tailEnd/>
            </a:ln>
          </p:spPr>
        </p:pic>
      </p:grpSp>
      <p:grpSp>
        <p:nvGrpSpPr>
          <p:cNvPr id="8" name="Group 16"/>
          <p:cNvGrpSpPr>
            <a:grpSpLocks/>
          </p:cNvGrpSpPr>
          <p:nvPr/>
        </p:nvGrpSpPr>
        <p:grpSpPr bwMode="auto">
          <a:xfrm>
            <a:off x="7546975" y="0"/>
            <a:ext cx="1597025" cy="6858000"/>
            <a:chOff x="7413812" y="0"/>
            <a:chExt cx="1597734" cy="6858000"/>
          </a:xfrm>
        </p:grpSpPr>
        <p:pic>
          <p:nvPicPr>
            <p:cNvPr id="9" name="Picture 7" descr="Overlay-Blank.jpg"/>
            <p:cNvPicPr>
              <a:picLocks noChangeAspect="1"/>
            </p:cNvPicPr>
            <p:nvPr userDrawn="1"/>
          </p:nvPicPr>
          <p:blipFill>
            <a:blip r:embed="rId2"/>
            <a:srcRect r="85126"/>
            <a:stretch>
              <a:fillRect/>
            </a:stretch>
          </p:blipFill>
          <p:spPr bwMode="auto">
            <a:xfrm>
              <a:off x="7651376" y="0"/>
              <a:ext cx="1360170" cy="6858000"/>
            </a:xfrm>
            <a:prstGeom prst="rect">
              <a:avLst/>
            </a:prstGeom>
            <a:noFill/>
            <a:ln w="9525">
              <a:noFill/>
              <a:miter lim="800000"/>
              <a:headEnd/>
              <a:tailEnd/>
            </a:ln>
          </p:spPr>
        </p:pic>
        <p:pic>
          <p:nvPicPr>
            <p:cNvPr id="10" name="Picture 9" descr="Overlay-VerticalBridge.jpg"/>
            <p:cNvPicPr>
              <a:picLocks noChangeAspect="1"/>
            </p:cNvPicPr>
            <p:nvPr userDrawn="1"/>
          </p:nvPicPr>
          <p:blipFill>
            <a:blip r:embed="rId3"/>
            <a:srcRect/>
            <a:stretch>
              <a:fillRect/>
            </a:stretch>
          </p:blipFill>
          <p:spPr bwMode="auto">
            <a:xfrm flipH="1">
              <a:off x="7413812" y="0"/>
              <a:ext cx="267891" cy="6858000"/>
            </a:xfrm>
            <a:prstGeom prst="rect">
              <a:avLst/>
            </a:prstGeom>
            <a:noFill/>
            <a:ln w="9525">
              <a:noFill/>
              <a:miter lim="800000"/>
              <a:headEnd/>
              <a:tailEnd/>
            </a:ln>
          </p:spPr>
        </p:pic>
      </p:grpSp>
      <p:pic>
        <p:nvPicPr>
          <p:cNvPr id="11" name="Picture 14" descr="HR-Color.png"/>
          <p:cNvPicPr>
            <a:picLocks noChangeAspect="1"/>
          </p:cNvPicPr>
          <p:nvPr/>
        </p:nvPicPr>
        <p:blipFill>
          <a:blip r:embed="rId4"/>
          <a:srcRect/>
          <a:stretch>
            <a:fillRect/>
          </a:stretch>
        </p:blipFill>
        <p:spPr bwMode="auto">
          <a:xfrm>
            <a:off x="1554163" y="4841875"/>
            <a:ext cx="6035675" cy="339725"/>
          </a:xfrm>
          <a:prstGeom prst="rect">
            <a:avLst/>
          </a:prstGeom>
          <a:noFill/>
          <a:ln w="9525">
            <a:noFill/>
            <a:miter lim="800000"/>
            <a:headEnd/>
            <a:tailEnd/>
          </a:ln>
        </p:spPr>
      </p:pic>
      <p:sp>
        <p:nvSpPr>
          <p:cNvPr id="2" name="Title 1"/>
          <p:cNvSpPr>
            <a:spLocks noGrp="1"/>
          </p:cNvSpPr>
          <p:nvPr>
            <p:ph type="ctrTitle"/>
          </p:nvPr>
        </p:nvSpPr>
        <p:spPr>
          <a:xfrm>
            <a:off x="1854200" y="3693645"/>
            <a:ext cx="5446713" cy="1470025"/>
          </a:xfrm>
        </p:spPr>
        <p:txBody>
          <a:bodyPr anchor="b"/>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pPr lvl="0"/>
            <a:r>
              <a:rPr lang="en-US" noProof="0" smtClean="0"/>
              <a:t>Click icon to add picture</a:t>
            </a:r>
            <a:endParaRPr noProof="0"/>
          </a:p>
        </p:txBody>
      </p:sp>
      <p:sp>
        <p:nvSpPr>
          <p:cNvPr id="12" name="Date Placeholder 3"/>
          <p:cNvSpPr>
            <a:spLocks noGrp="1"/>
          </p:cNvSpPr>
          <p:nvPr>
            <p:ph type="dt" sz="half" idx="13"/>
          </p:nvPr>
        </p:nvSpPr>
        <p:spPr>
          <a:xfrm>
            <a:off x="5257800" y="6356350"/>
            <a:ext cx="2133600" cy="365125"/>
          </a:xfrm>
        </p:spPr>
        <p:txBody>
          <a:bodyPr/>
          <a:lstStyle>
            <a:lvl1pPr>
              <a:defRPr smtClean="0">
                <a:solidFill>
                  <a:schemeClr val="tx2"/>
                </a:solidFill>
              </a:defRPr>
            </a:lvl1pPr>
          </a:lstStyle>
          <a:p>
            <a:pPr>
              <a:defRPr/>
            </a:pPr>
            <a:fld id="{015634D7-6A15-4285-A067-80BA9E560C05}" type="datetimeFigureOut">
              <a:rPr lang="en-US"/>
              <a:pPr>
                <a:defRPr/>
              </a:pPr>
              <a:t>8/11/2015</a:t>
            </a:fld>
            <a:endParaRPr lang="en-US"/>
          </a:p>
        </p:txBody>
      </p:sp>
      <p:sp>
        <p:nvSpPr>
          <p:cNvPr id="13" name="Footer Placeholder 4"/>
          <p:cNvSpPr>
            <a:spLocks noGrp="1"/>
          </p:cNvSpPr>
          <p:nvPr>
            <p:ph type="ftr" sz="quarter" idx="14"/>
          </p:nvPr>
        </p:nvSpPr>
        <p:spPr>
          <a:xfrm>
            <a:off x="1752600" y="6356350"/>
            <a:ext cx="2895600" cy="365125"/>
          </a:xfrm>
        </p:spPr>
        <p:txBody>
          <a:bodyPr/>
          <a:lstStyle>
            <a:lvl1pPr>
              <a:defRPr>
                <a:solidFill>
                  <a:schemeClr val="tx2"/>
                </a:solidFill>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grpSp>
        <p:nvGrpSpPr>
          <p:cNvPr id="4" name="Group 9"/>
          <p:cNvGrpSpPr>
            <a:grpSpLocks/>
          </p:cNvGrpSpPr>
          <p:nvPr/>
        </p:nvGrpSpPr>
        <p:grpSpPr bwMode="auto">
          <a:xfrm>
            <a:off x="0" y="0"/>
            <a:ext cx="9144000" cy="1190625"/>
            <a:chOff x="0" y="0"/>
            <a:chExt cx="9144000" cy="1191256"/>
          </a:xfrm>
        </p:grpSpPr>
        <p:pic>
          <p:nvPicPr>
            <p:cNvPr id="5" name="Picture 7" descr="Overlay-Blank.jpg"/>
            <p:cNvPicPr>
              <a:picLocks noChangeAspect="1"/>
            </p:cNvPicPr>
            <p:nvPr userDrawn="1"/>
          </p:nvPicPr>
          <p:blipFill>
            <a:blip r:embed="rId2"/>
            <a:srcRect b="85555"/>
            <a:stretch>
              <a:fillRect/>
            </a:stretch>
          </p:blipFill>
          <p:spPr bwMode="auto">
            <a:xfrm>
              <a:off x="0" y="0"/>
              <a:ext cx="9144000" cy="990600"/>
            </a:xfrm>
            <a:prstGeom prst="rect">
              <a:avLst/>
            </a:prstGeom>
            <a:noFill/>
            <a:ln w="9525">
              <a:noFill/>
              <a:miter lim="800000"/>
              <a:headEnd/>
              <a:tailEnd/>
            </a:ln>
          </p:spPr>
        </p:pic>
        <p:pic>
          <p:nvPicPr>
            <p:cNvPr id="6" name="Picture 8" descr="Overlay-HorizontalBridge.jpg"/>
            <p:cNvPicPr>
              <a:picLocks noChangeAspect="1"/>
            </p:cNvPicPr>
            <p:nvPr userDrawn="1"/>
          </p:nvPicPr>
          <p:blipFill>
            <a:blip r:embed="rId3"/>
            <a:srcRect/>
            <a:stretch>
              <a:fillRect/>
            </a:stretch>
          </p:blipFill>
          <p:spPr bwMode="auto">
            <a:xfrm flipV="1">
              <a:off x="0" y="923365"/>
              <a:ext cx="9144000" cy="267891"/>
            </a:xfrm>
            <a:prstGeom prst="rect">
              <a:avLst/>
            </a:prstGeom>
            <a:noFill/>
            <a:ln w="9525">
              <a:noFill/>
              <a:miter lim="800000"/>
              <a:headEnd/>
              <a:tailEnd/>
            </a:ln>
          </p:spPr>
        </p:pic>
      </p:grpSp>
      <p:grpSp>
        <p:nvGrpSpPr>
          <p:cNvPr id="7" name="Group 10"/>
          <p:cNvGrpSpPr>
            <a:grpSpLocks/>
          </p:cNvGrpSpPr>
          <p:nvPr/>
        </p:nvGrpSpPr>
        <p:grpSpPr bwMode="auto">
          <a:xfrm flipV="1">
            <a:off x="0" y="5667375"/>
            <a:ext cx="9144000" cy="1190625"/>
            <a:chOff x="0" y="0"/>
            <a:chExt cx="9144000" cy="1191256"/>
          </a:xfrm>
        </p:grpSpPr>
        <p:pic>
          <p:nvPicPr>
            <p:cNvPr id="8" name="Picture 11" descr="Overlay-Blank.jpg"/>
            <p:cNvPicPr>
              <a:picLocks noChangeAspect="1"/>
            </p:cNvPicPr>
            <p:nvPr userDrawn="1"/>
          </p:nvPicPr>
          <p:blipFill>
            <a:blip r:embed="rId2"/>
            <a:srcRect b="85555"/>
            <a:stretch>
              <a:fillRect/>
            </a:stretch>
          </p:blipFill>
          <p:spPr bwMode="auto">
            <a:xfrm>
              <a:off x="0" y="0"/>
              <a:ext cx="9144000" cy="990600"/>
            </a:xfrm>
            <a:prstGeom prst="rect">
              <a:avLst/>
            </a:prstGeom>
            <a:noFill/>
            <a:ln w="9525">
              <a:noFill/>
              <a:miter lim="800000"/>
              <a:headEnd/>
              <a:tailEnd/>
            </a:ln>
          </p:spPr>
        </p:pic>
        <p:pic>
          <p:nvPicPr>
            <p:cNvPr id="9" name="Picture 12" descr="Overlay-HorizontalBridge.jpg"/>
            <p:cNvPicPr>
              <a:picLocks noChangeAspect="1"/>
            </p:cNvPicPr>
            <p:nvPr userDrawn="1"/>
          </p:nvPicPr>
          <p:blipFill>
            <a:blip r:embed="rId3"/>
            <a:srcRect/>
            <a:stretch>
              <a:fillRect/>
            </a:stretch>
          </p:blipFill>
          <p:spPr bwMode="auto">
            <a:xfrm flipV="1">
              <a:off x="0" y="923365"/>
              <a:ext cx="9144000" cy="267891"/>
            </a:xfrm>
            <a:prstGeom prst="rect">
              <a:avLst/>
            </a:prstGeom>
            <a:noFill/>
            <a:ln w="9525">
              <a:noFill/>
              <a:miter lim="800000"/>
              <a:headEnd/>
              <a:tailEnd/>
            </a:ln>
          </p:spPr>
        </p:pic>
      </p:grpSp>
      <p:pic>
        <p:nvPicPr>
          <p:cNvPr id="10" name="Picture 13" descr="HR-Color.png"/>
          <p:cNvPicPr>
            <a:picLocks noChangeAspect="1"/>
          </p:cNvPicPr>
          <p:nvPr/>
        </p:nvPicPr>
        <p:blipFill>
          <a:blip r:embed="rId4"/>
          <a:srcRect/>
          <a:stretch>
            <a:fillRect/>
          </a:stretch>
        </p:blipFill>
        <p:spPr bwMode="auto">
          <a:xfrm>
            <a:off x="1554163" y="3259138"/>
            <a:ext cx="6035675" cy="339725"/>
          </a:xfrm>
          <a:prstGeom prst="rect">
            <a:avLst/>
          </a:prstGeom>
          <a:noFill/>
          <a:ln w="9525">
            <a:noFill/>
            <a:miter lim="800000"/>
            <a:headEnd/>
            <a:tailEnd/>
          </a:ln>
        </p:spPr>
      </p:pic>
      <p:sp>
        <p:nvSpPr>
          <p:cNvPr id="2" name="Title 1"/>
          <p:cNvSpPr>
            <a:spLocks noGrp="1"/>
          </p:cNvSpPr>
          <p:nvPr>
            <p:ph type="title"/>
          </p:nvPr>
        </p:nvSpPr>
        <p:spPr>
          <a:xfrm>
            <a:off x="1854200" y="1851212"/>
            <a:ext cx="5446714" cy="1730375"/>
          </a:xfrm>
        </p:spPr>
        <p:txBody>
          <a:bodyPr anchor="b"/>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ormAutofit/>
          </a:bodyPr>
          <a:lstStyle>
            <a:lvl1pPr marL="0" indent="0" algn="ct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defRPr/>
            </a:lvl1pPr>
          </a:lstStyle>
          <a:p>
            <a:pPr>
              <a:defRPr/>
            </a:pPr>
            <a:fld id="{C7830FB2-13ED-4C9B-8BBC-A8B0AB21B160}" type="datetimeFigureOut">
              <a:rPr lang="en-US"/>
              <a:pPr>
                <a:defRPr/>
              </a:pPr>
              <a:t>8/11/2015</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A26D7BF4-1B59-4BED-97CB-4183D24E0DC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p:cNvGrpSpPr>
            <a:grpSpLocks/>
          </p:cNvGrpSpPr>
          <p:nvPr/>
        </p:nvGrpSpPr>
        <p:grpSpPr bwMode="auto">
          <a:xfrm>
            <a:off x="0" y="1373188"/>
            <a:ext cx="9144000" cy="5484812"/>
            <a:chOff x="0" y="1372650"/>
            <a:chExt cx="9144000" cy="5485350"/>
          </a:xfrm>
        </p:grpSpPr>
        <p:pic>
          <p:nvPicPr>
            <p:cNvPr id="6" name="Picture 8" descr="Overlay-Blank.jpg"/>
            <p:cNvPicPr>
              <a:picLocks noChangeAspect="1"/>
            </p:cNvPicPr>
            <p:nvPr userDrawn="1"/>
          </p:nvPicPr>
          <p:blipFill>
            <a:blip r:embed="rId2"/>
            <a:srcRect t="23334"/>
            <a:stretch>
              <a:fillRect/>
            </a:stretch>
          </p:blipFill>
          <p:spPr bwMode="auto">
            <a:xfrm>
              <a:off x="0" y="1600200"/>
              <a:ext cx="9144000" cy="5257800"/>
            </a:xfrm>
            <a:prstGeom prst="rect">
              <a:avLst/>
            </a:prstGeom>
            <a:noFill/>
            <a:ln w="9525">
              <a:noFill/>
              <a:miter lim="800000"/>
              <a:headEnd/>
              <a:tailEnd/>
            </a:ln>
          </p:spPr>
        </p:pic>
        <p:pic>
          <p:nvPicPr>
            <p:cNvPr id="7" name="Picture 9" descr="Overlay-HorizontalBridge.jpg"/>
            <p:cNvPicPr>
              <a:picLocks noChangeAspect="1"/>
            </p:cNvPicPr>
            <p:nvPr userDrawn="1"/>
          </p:nvPicPr>
          <p:blipFill>
            <a:blip r:embed="rId3"/>
            <a:srcRect/>
            <a:stretch>
              <a:fillRect/>
            </a:stretch>
          </p:blipFill>
          <p:spPr bwMode="auto">
            <a:xfrm>
              <a:off x="0" y="1372650"/>
              <a:ext cx="9144000" cy="267891"/>
            </a:xfrm>
            <a:prstGeom prst="rect">
              <a:avLst/>
            </a:prstGeom>
            <a:noFill/>
            <a:ln w="9525">
              <a:noFill/>
              <a:miter lim="800000"/>
              <a:headEnd/>
              <a:tailEnd/>
            </a:ln>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8DF3BEE1-9C32-4B03-9795-D6177E4B4A56}" type="datetimeFigureOut">
              <a:rPr lang="en-US"/>
              <a:pPr>
                <a:defRPr/>
              </a:pPr>
              <a:t>8/11/2015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C954D05E-595F-4D31-B7AD-5AA10A2B551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9"/>
          <p:cNvGrpSpPr>
            <a:grpSpLocks/>
          </p:cNvGrpSpPr>
          <p:nvPr/>
        </p:nvGrpSpPr>
        <p:grpSpPr bwMode="auto">
          <a:xfrm>
            <a:off x="0" y="1373188"/>
            <a:ext cx="9144000" cy="5484812"/>
            <a:chOff x="0" y="1372650"/>
            <a:chExt cx="9144000" cy="5485350"/>
          </a:xfrm>
        </p:grpSpPr>
        <p:pic>
          <p:nvPicPr>
            <p:cNvPr id="8" name="Picture 10" descr="Overlay-Blank.jpg"/>
            <p:cNvPicPr>
              <a:picLocks noChangeAspect="1"/>
            </p:cNvPicPr>
            <p:nvPr userDrawn="1"/>
          </p:nvPicPr>
          <p:blipFill>
            <a:blip r:embed="rId2"/>
            <a:srcRect t="23334"/>
            <a:stretch>
              <a:fillRect/>
            </a:stretch>
          </p:blipFill>
          <p:spPr bwMode="auto">
            <a:xfrm>
              <a:off x="0" y="1600200"/>
              <a:ext cx="9144000" cy="5257800"/>
            </a:xfrm>
            <a:prstGeom prst="rect">
              <a:avLst/>
            </a:prstGeom>
            <a:noFill/>
            <a:ln w="9525">
              <a:noFill/>
              <a:miter lim="800000"/>
              <a:headEnd/>
              <a:tailEnd/>
            </a:ln>
          </p:spPr>
        </p:pic>
        <p:pic>
          <p:nvPicPr>
            <p:cNvPr id="9" name="Picture 11" descr="Overlay-HorizontalBridge.jpg"/>
            <p:cNvPicPr>
              <a:picLocks noChangeAspect="1"/>
            </p:cNvPicPr>
            <p:nvPr userDrawn="1"/>
          </p:nvPicPr>
          <p:blipFill>
            <a:blip r:embed="rId3"/>
            <a:srcRect/>
            <a:stretch>
              <a:fillRect/>
            </a:stretch>
          </p:blipFill>
          <p:spPr bwMode="auto">
            <a:xfrm>
              <a:off x="0" y="1372650"/>
              <a:ext cx="9144000" cy="267891"/>
            </a:xfrm>
            <a:prstGeom prst="rect">
              <a:avLst/>
            </a:prstGeom>
            <a:noFill/>
            <a:ln w="9525">
              <a:noFill/>
              <a:miter lim="800000"/>
              <a:headEnd/>
              <a:tailEnd/>
            </a:ln>
          </p:spPr>
        </p:pic>
      </p:grpSp>
      <p:pic>
        <p:nvPicPr>
          <p:cNvPr id="10" name="Picture 13" descr="Overlay-HorizontalBridge.jpg"/>
          <p:cNvPicPr>
            <a:picLocks noChangeAspect="1"/>
          </p:cNvPicPr>
          <p:nvPr/>
        </p:nvPicPr>
        <p:blipFill>
          <a:blip r:embed="rId3"/>
          <a:srcRect t="23425" r="61031" b="39764"/>
          <a:stretch>
            <a:fillRect/>
          </a:stretch>
        </p:blipFill>
        <p:spPr>
          <a:xfrm>
            <a:off x="4765675" y="2460625"/>
            <a:ext cx="3563938" cy="98425"/>
          </a:xfrm>
          <a:prstGeom prst="rect">
            <a:avLst/>
          </a:prstGeom>
          <a:solidFill>
            <a:schemeClr val="bg2">
              <a:lumMod val="40000"/>
              <a:lumOff val="60000"/>
            </a:schemeClr>
          </a:solidFill>
        </p:spPr>
      </p:pic>
      <p:pic>
        <p:nvPicPr>
          <p:cNvPr id="11" name="Picture 14" descr="Overlay-HorizontalBridge.jpg"/>
          <p:cNvPicPr>
            <a:picLocks noChangeAspect="1"/>
          </p:cNvPicPr>
          <p:nvPr/>
        </p:nvPicPr>
        <p:blipFill>
          <a:blip r:embed="rId3"/>
          <a:srcRect t="23425" r="61031" b="39764"/>
          <a:stretch>
            <a:fillRect/>
          </a:stretch>
        </p:blipFill>
        <p:spPr>
          <a:xfrm>
            <a:off x="779463" y="2460625"/>
            <a:ext cx="3563937" cy="98425"/>
          </a:xfrm>
          <a:prstGeom prst="rect">
            <a:avLst/>
          </a:prstGeom>
          <a:solidFill>
            <a:schemeClr val="bg2">
              <a:lumMod val="40000"/>
              <a:lumOff val="60000"/>
            </a:schemeClr>
          </a:soli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oAutofit/>
          </a:bodyPr>
          <a:lstStyle>
            <a:lvl1pPr marL="0" indent="0" algn="ctr">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66048" y="1879320"/>
            <a:ext cx="3566160" cy="639762"/>
          </a:xfrm>
        </p:spPr>
        <p:txBody>
          <a:bodyPr anchor="b">
            <a:noAutofit/>
          </a:bodyPr>
          <a:lstStyle>
            <a:lvl1pPr marL="0" indent="0" algn="ctr">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pPr>
              <a:defRPr/>
            </a:pPr>
            <a:fld id="{244D0CBD-1EB5-4D9A-A957-F9C044406134}" type="datetimeFigureOut">
              <a:rPr lang="en-US"/>
              <a:pPr>
                <a:defRPr/>
              </a:pPr>
              <a:t>8/11/2015</a:t>
            </a:fld>
            <a:endParaRPr lang="en-US"/>
          </a:p>
        </p:txBody>
      </p:sp>
      <p:sp>
        <p:nvSpPr>
          <p:cNvPr id="13" name="Footer Placeholder 7"/>
          <p:cNvSpPr>
            <a:spLocks noGrp="1"/>
          </p:cNvSpPr>
          <p:nvPr>
            <p:ph type="ftr" sz="quarter" idx="11"/>
          </p:nvPr>
        </p:nvSpPr>
        <p:spPr/>
        <p:txBody>
          <a:bodyPr/>
          <a:lstStyle>
            <a:lvl1pPr>
              <a:defRPr/>
            </a:lvl1pPr>
          </a:lstStyle>
          <a:p>
            <a:pPr>
              <a:defRPr/>
            </a:pPr>
            <a:endParaRPr lang="en-US"/>
          </a:p>
        </p:txBody>
      </p:sp>
      <p:sp>
        <p:nvSpPr>
          <p:cNvPr id="14" name="Slide Number Placeholder 8"/>
          <p:cNvSpPr>
            <a:spLocks noGrp="1"/>
          </p:cNvSpPr>
          <p:nvPr>
            <p:ph type="sldNum" sz="quarter" idx="12"/>
          </p:nvPr>
        </p:nvSpPr>
        <p:spPr/>
        <p:txBody>
          <a:bodyPr/>
          <a:lstStyle>
            <a:lvl1pPr>
              <a:defRPr/>
            </a:lvl1pPr>
          </a:lstStyle>
          <a:p>
            <a:pPr>
              <a:defRPr/>
            </a:pPr>
            <a:fld id="{C5B510F3-1AA9-4A0B-9802-E497670653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
          <p:cNvGrpSpPr>
            <a:grpSpLocks/>
          </p:cNvGrpSpPr>
          <p:nvPr/>
        </p:nvGrpSpPr>
        <p:grpSpPr bwMode="auto">
          <a:xfrm>
            <a:off x="0" y="1373188"/>
            <a:ext cx="9144000" cy="5484812"/>
            <a:chOff x="0" y="1372650"/>
            <a:chExt cx="9144000" cy="5485350"/>
          </a:xfrm>
        </p:grpSpPr>
        <p:pic>
          <p:nvPicPr>
            <p:cNvPr id="4" name="Picture 6" descr="Overlay-Blank.jpg"/>
            <p:cNvPicPr>
              <a:picLocks noChangeAspect="1"/>
            </p:cNvPicPr>
            <p:nvPr userDrawn="1"/>
          </p:nvPicPr>
          <p:blipFill>
            <a:blip r:embed="rId2"/>
            <a:srcRect t="23334"/>
            <a:stretch>
              <a:fillRect/>
            </a:stretch>
          </p:blipFill>
          <p:spPr bwMode="auto">
            <a:xfrm>
              <a:off x="0" y="1600200"/>
              <a:ext cx="9144000" cy="5257800"/>
            </a:xfrm>
            <a:prstGeom prst="rect">
              <a:avLst/>
            </a:prstGeom>
            <a:noFill/>
            <a:ln w="9525">
              <a:noFill/>
              <a:miter lim="800000"/>
              <a:headEnd/>
              <a:tailEnd/>
            </a:ln>
          </p:spPr>
        </p:pic>
        <p:pic>
          <p:nvPicPr>
            <p:cNvPr id="5" name="Picture 7" descr="Overlay-HorizontalBridge.jpg"/>
            <p:cNvPicPr>
              <a:picLocks noChangeAspect="1"/>
            </p:cNvPicPr>
            <p:nvPr userDrawn="1"/>
          </p:nvPicPr>
          <p:blipFill>
            <a:blip r:embed="rId3"/>
            <a:srcRect/>
            <a:stretch>
              <a:fillRect/>
            </a:stretch>
          </p:blipFill>
          <p:spPr bwMode="auto">
            <a:xfrm>
              <a:off x="0" y="1372650"/>
              <a:ext cx="9144000" cy="267891"/>
            </a:xfrm>
            <a:prstGeom prst="rect">
              <a:avLst/>
            </a:prstGeom>
            <a:noFill/>
            <a:ln w="9525">
              <a:noFill/>
              <a:miter lim="800000"/>
              <a:headEnd/>
              <a:tailEnd/>
            </a:ln>
          </p:spPr>
        </p:pic>
      </p:grpSp>
      <p:sp>
        <p:nvSpPr>
          <p:cNvPr id="2" name="Title 1"/>
          <p:cNvSpPr>
            <a:spLocks noGrp="1"/>
          </p:cNvSpPr>
          <p:nvPr>
            <p:ph type="title"/>
          </p:nvPr>
        </p:nvSpPr>
        <p:spPr/>
        <p:txBody>
          <a:bodyPr/>
          <a:lstStyle/>
          <a:p>
            <a:r>
              <a:rPr lang="en-US" smtClean="0"/>
              <a:t>Click to edit Master title style</a:t>
            </a:r>
            <a:endParaRPr/>
          </a:p>
        </p:txBody>
      </p:sp>
      <p:sp>
        <p:nvSpPr>
          <p:cNvPr id="6" name="Date Placeholder 2"/>
          <p:cNvSpPr>
            <a:spLocks noGrp="1"/>
          </p:cNvSpPr>
          <p:nvPr>
            <p:ph type="dt" sz="half" idx="10"/>
          </p:nvPr>
        </p:nvSpPr>
        <p:spPr/>
        <p:txBody>
          <a:bodyPr/>
          <a:lstStyle>
            <a:lvl1pPr>
              <a:defRPr/>
            </a:lvl1pPr>
          </a:lstStyle>
          <a:p>
            <a:pPr>
              <a:defRPr/>
            </a:pPr>
            <a:fld id="{218ABA1F-0465-4EF1-9066-746FAFEFFC8F}" type="datetimeFigureOut">
              <a:rPr lang="en-US"/>
              <a:pPr>
                <a:defRPr/>
              </a:pPr>
              <a:t>8/11/2015</a:t>
            </a:fld>
            <a:endParaRPr lang="en-US"/>
          </a:p>
        </p:txBody>
      </p:sp>
      <p:sp>
        <p:nvSpPr>
          <p:cNvPr id="7" name="Footer Placeholder 3"/>
          <p:cNvSpPr>
            <a:spLocks noGrp="1"/>
          </p:cNvSpPr>
          <p:nvPr>
            <p:ph type="ftr" sz="quarter" idx="11"/>
          </p:nvPr>
        </p:nvSpPr>
        <p:spPr/>
        <p:txBody>
          <a:bodyPr/>
          <a:lstStyle>
            <a:lvl1pPr>
              <a:defRPr/>
            </a:lvl1pPr>
          </a:lstStyle>
          <a:p>
            <a:pPr>
              <a:defRPr/>
            </a:pPr>
            <a:endParaRPr lang="en-US"/>
          </a:p>
        </p:txBody>
      </p:sp>
      <p:sp>
        <p:nvSpPr>
          <p:cNvPr id="8" name="Slide Number Placeholder 4"/>
          <p:cNvSpPr>
            <a:spLocks noGrp="1"/>
          </p:cNvSpPr>
          <p:nvPr>
            <p:ph type="sldNum" sz="quarter" idx="12"/>
          </p:nvPr>
        </p:nvSpPr>
        <p:spPr/>
        <p:txBody>
          <a:bodyPr/>
          <a:lstStyle>
            <a:lvl1pPr>
              <a:defRPr/>
            </a:lvl1pPr>
          </a:lstStyle>
          <a:p>
            <a:pPr>
              <a:defRPr/>
            </a:pPr>
            <a:fld id="{41FBF6DA-FD4D-4187-B512-5833DFA1BD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Overlay-Blank.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34F1A5CC-B432-4CB8-BB02-B2014E47C928}" type="datetimeFigureOut">
              <a:rPr lang="en-US"/>
              <a:pPr>
                <a:defRPr/>
              </a:pPr>
              <a:t>8/11/2015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1497DB45-F63C-40FE-9359-A0BE006A23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1"/>
          <p:cNvGrpSpPr>
            <a:grpSpLocks/>
          </p:cNvGrpSpPr>
          <p:nvPr/>
        </p:nvGrpSpPr>
        <p:grpSpPr bwMode="auto">
          <a:xfrm>
            <a:off x="4267200" y="0"/>
            <a:ext cx="4876800" cy="6858000"/>
            <a:chOff x="4267200" y="0"/>
            <a:chExt cx="4876800" cy="6858000"/>
          </a:xfrm>
        </p:grpSpPr>
        <p:pic>
          <p:nvPicPr>
            <p:cNvPr id="6" name="Picture 8" descr="Overlay-Blank.jpg"/>
            <p:cNvPicPr>
              <a:picLocks noChangeAspect="1"/>
            </p:cNvPicPr>
            <p:nvPr userDrawn="1"/>
          </p:nvPicPr>
          <p:blipFill>
            <a:blip r:embed="rId2"/>
            <a:srcRect l="4301" r="46875"/>
            <a:stretch>
              <a:fillRect/>
            </a:stretch>
          </p:blipFill>
          <p:spPr bwMode="auto">
            <a:xfrm>
              <a:off x="4495800" y="0"/>
              <a:ext cx="4648200" cy="6858000"/>
            </a:xfrm>
            <a:prstGeom prst="rect">
              <a:avLst/>
            </a:prstGeom>
            <a:noFill/>
            <a:ln w="9525">
              <a:noFill/>
              <a:miter lim="800000"/>
              <a:headEnd/>
              <a:tailEnd/>
            </a:ln>
          </p:spPr>
        </p:pic>
        <p:pic>
          <p:nvPicPr>
            <p:cNvPr id="7" name="Picture 9" descr="Overlay-VerticalBridge.jpg"/>
            <p:cNvPicPr>
              <a:picLocks noChangeAspect="1"/>
            </p:cNvPicPr>
            <p:nvPr userDrawn="1"/>
          </p:nvPicPr>
          <p:blipFill>
            <a:blip r:embed="rId3"/>
            <a:srcRect/>
            <a:stretch>
              <a:fillRect/>
            </a:stretch>
          </p:blipFill>
          <p:spPr bwMode="auto">
            <a:xfrm flipH="1">
              <a:off x="4267200" y="0"/>
              <a:ext cx="267891" cy="6858000"/>
            </a:xfrm>
            <a:prstGeom prst="rect">
              <a:avLst/>
            </a:prstGeom>
            <a:noFill/>
            <a:ln w="9525">
              <a:noFill/>
              <a:miter lim="800000"/>
              <a:headEnd/>
              <a:tailEnd/>
            </a:ln>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12DEFC8B-4B4C-40FB-A742-7223DE5DF432}" type="datetimeFigureOut">
              <a:rPr lang="en-US"/>
              <a:pPr>
                <a:defRPr/>
              </a:pPr>
              <a:t>8/11/2015</a:t>
            </a:fld>
            <a:endParaRPr lang="en-US"/>
          </a:p>
        </p:txBody>
      </p:sp>
      <p:sp>
        <p:nvSpPr>
          <p:cNvPr id="9"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10" name="Slide Number Placeholder 6"/>
          <p:cNvSpPr>
            <a:spLocks noGrp="1"/>
          </p:cNvSpPr>
          <p:nvPr>
            <p:ph type="sldNum" sz="quarter" idx="12"/>
          </p:nvPr>
        </p:nvSpPr>
        <p:spPr/>
        <p:txBody>
          <a:bodyPr/>
          <a:lstStyle>
            <a:lvl1pPr algn="ctr">
              <a:defRPr smtClean="0">
                <a:solidFill>
                  <a:schemeClr val="tx2">
                    <a:lumMod val="40000"/>
                    <a:lumOff val="60000"/>
                  </a:schemeClr>
                </a:solidFill>
              </a:defRPr>
            </a:lvl1pPr>
          </a:lstStyle>
          <a:p>
            <a:pPr>
              <a:defRPr/>
            </a:pPr>
            <a:fld id="{BE8A4E53-DAA6-4AFD-863E-C72794D318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92163" y="39688"/>
            <a:ext cx="7570787" cy="1412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92163" y="1762125"/>
            <a:ext cx="7570787" cy="4289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651625" y="6356350"/>
            <a:ext cx="2133600" cy="365125"/>
          </a:xfrm>
          <a:prstGeom prst="rect">
            <a:avLst/>
          </a:prstGeom>
        </p:spPr>
        <p:txBody>
          <a:bodyPr vert="horz" lIns="91440" tIns="45720" rIns="91440" bIns="45720" rtlCol="0" anchor="ctr"/>
          <a:lstStyle>
            <a:lvl1pPr algn="r" fontAlgn="auto">
              <a:spcBef>
                <a:spcPts val="0"/>
              </a:spcBef>
              <a:spcAft>
                <a:spcPts val="0"/>
              </a:spcAft>
              <a:defRPr sz="1200" b="1" smtClean="0">
                <a:solidFill>
                  <a:schemeClr val="tx2">
                    <a:lumMod val="40000"/>
                    <a:lumOff val="60000"/>
                  </a:schemeClr>
                </a:solidFill>
                <a:latin typeface="+mn-lt"/>
              </a:defRPr>
            </a:lvl1pPr>
          </a:lstStyle>
          <a:p>
            <a:pPr>
              <a:defRPr/>
            </a:pPr>
            <a:fld id="{82645FA1-CD55-4462-938A-5F92950149FB}" type="datetimeFigureOut">
              <a:rPr lang="en-US"/>
              <a:pPr>
                <a:defRPr/>
              </a:pPr>
              <a:t>8/11/2015</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2">
                    <a:lumMod val="40000"/>
                    <a:lumOff val="60000"/>
                  </a:schemeClr>
                </a:solidFill>
                <a:latin typeface="+mn-lt"/>
              </a:defRPr>
            </a:lvl1pPr>
          </a:lstStyle>
          <a:p>
            <a:pPr>
              <a:defRPr/>
            </a:pPr>
            <a:fld id="{39F298D0-321D-4009-87D2-D1B3ACFC730B}" type="slidenum">
              <a:rPr lang="en-US"/>
              <a:pPr>
                <a:defRPr/>
              </a:pPr>
              <a:t>‹#›</a:t>
            </a:fld>
            <a:endParaRPr lang="en-US"/>
          </a:p>
        </p:txBody>
      </p:sp>
      <p:sp>
        <p:nvSpPr>
          <p:cNvPr id="5" name="Footer Placeholder 4"/>
          <p:cNvSpPr>
            <a:spLocks noGrp="1"/>
          </p:cNvSpPr>
          <p:nvPr>
            <p:ph type="ftr" sz="quarter" idx="3"/>
          </p:nvPr>
        </p:nvSpPr>
        <p:spPr>
          <a:xfrm>
            <a:off x="371475" y="6356350"/>
            <a:ext cx="2895600" cy="365125"/>
          </a:xfrm>
          <a:prstGeom prst="rect">
            <a:avLst/>
          </a:prstGeom>
        </p:spPr>
        <p:txBody>
          <a:bodyPr vert="horz" lIns="91440" tIns="45720" rIns="91440" bIns="45720" rtlCol="0" anchor="ctr"/>
          <a:lstStyle>
            <a:lvl1pPr algn="l" fontAlgn="auto">
              <a:spcBef>
                <a:spcPts val="0"/>
              </a:spcBef>
              <a:spcAft>
                <a:spcPts val="0"/>
              </a:spcAft>
              <a:defRPr sz="1200" b="1">
                <a:solidFill>
                  <a:schemeClr val="tx2">
                    <a:lumMod val="40000"/>
                    <a:lumOff val="60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fontAlgn="base">
        <a:lnSpc>
          <a:spcPts val="6000"/>
        </a:lnSpc>
        <a:spcBef>
          <a:spcPct val="0"/>
        </a:spcBef>
        <a:spcAft>
          <a:spcPct val="0"/>
        </a:spcAft>
        <a:defRPr sz="5400" kern="1200">
          <a:solidFill>
            <a:schemeClr val="tx2"/>
          </a:solidFill>
          <a:latin typeface="+mn-lt"/>
          <a:ea typeface="+mj-ea"/>
          <a:cs typeface="+mj-cs"/>
        </a:defRPr>
      </a:lvl1pPr>
      <a:lvl2pPr algn="ctr" rtl="0" fontAlgn="base">
        <a:lnSpc>
          <a:spcPts val="6000"/>
        </a:lnSpc>
        <a:spcBef>
          <a:spcPct val="0"/>
        </a:spcBef>
        <a:spcAft>
          <a:spcPct val="0"/>
        </a:spcAft>
        <a:defRPr sz="5400">
          <a:solidFill>
            <a:schemeClr val="tx2"/>
          </a:solidFill>
          <a:latin typeface="Candara" pitchFamily="34" charset="0"/>
        </a:defRPr>
      </a:lvl2pPr>
      <a:lvl3pPr algn="ctr" rtl="0" fontAlgn="base">
        <a:lnSpc>
          <a:spcPts val="6000"/>
        </a:lnSpc>
        <a:spcBef>
          <a:spcPct val="0"/>
        </a:spcBef>
        <a:spcAft>
          <a:spcPct val="0"/>
        </a:spcAft>
        <a:defRPr sz="5400">
          <a:solidFill>
            <a:schemeClr val="tx2"/>
          </a:solidFill>
          <a:latin typeface="Candara" pitchFamily="34" charset="0"/>
        </a:defRPr>
      </a:lvl3pPr>
      <a:lvl4pPr algn="ctr" rtl="0" fontAlgn="base">
        <a:lnSpc>
          <a:spcPts val="6000"/>
        </a:lnSpc>
        <a:spcBef>
          <a:spcPct val="0"/>
        </a:spcBef>
        <a:spcAft>
          <a:spcPct val="0"/>
        </a:spcAft>
        <a:defRPr sz="5400">
          <a:solidFill>
            <a:schemeClr val="tx2"/>
          </a:solidFill>
          <a:latin typeface="Candara" pitchFamily="34" charset="0"/>
        </a:defRPr>
      </a:lvl4pPr>
      <a:lvl5pPr algn="ctr" rtl="0" fontAlgn="base">
        <a:lnSpc>
          <a:spcPts val="6000"/>
        </a:lnSpc>
        <a:spcBef>
          <a:spcPct val="0"/>
        </a:spcBef>
        <a:spcAft>
          <a:spcPct val="0"/>
        </a:spcAft>
        <a:defRPr sz="5400">
          <a:solidFill>
            <a:schemeClr val="tx2"/>
          </a:solidFill>
          <a:latin typeface="Candara" pitchFamily="34" charset="0"/>
        </a:defRPr>
      </a:lvl5pPr>
      <a:lvl6pPr marL="457200" algn="ctr" rtl="0" fontAlgn="base">
        <a:lnSpc>
          <a:spcPts val="6000"/>
        </a:lnSpc>
        <a:spcBef>
          <a:spcPct val="0"/>
        </a:spcBef>
        <a:spcAft>
          <a:spcPct val="0"/>
        </a:spcAft>
        <a:defRPr sz="5400">
          <a:solidFill>
            <a:schemeClr val="tx2"/>
          </a:solidFill>
          <a:latin typeface="Candara" pitchFamily="34" charset="0"/>
        </a:defRPr>
      </a:lvl6pPr>
      <a:lvl7pPr marL="914400" algn="ctr" rtl="0" fontAlgn="base">
        <a:lnSpc>
          <a:spcPts val="6000"/>
        </a:lnSpc>
        <a:spcBef>
          <a:spcPct val="0"/>
        </a:spcBef>
        <a:spcAft>
          <a:spcPct val="0"/>
        </a:spcAft>
        <a:defRPr sz="5400">
          <a:solidFill>
            <a:schemeClr val="tx2"/>
          </a:solidFill>
          <a:latin typeface="Candara" pitchFamily="34" charset="0"/>
        </a:defRPr>
      </a:lvl7pPr>
      <a:lvl8pPr marL="1371600" algn="ctr" rtl="0" fontAlgn="base">
        <a:lnSpc>
          <a:spcPts val="6000"/>
        </a:lnSpc>
        <a:spcBef>
          <a:spcPct val="0"/>
        </a:spcBef>
        <a:spcAft>
          <a:spcPct val="0"/>
        </a:spcAft>
        <a:defRPr sz="5400">
          <a:solidFill>
            <a:schemeClr val="tx2"/>
          </a:solidFill>
          <a:latin typeface="Candara" pitchFamily="34" charset="0"/>
        </a:defRPr>
      </a:lvl8pPr>
      <a:lvl9pPr marL="1828800" algn="ctr" rtl="0" fontAlgn="base">
        <a:lnSpc>
          <a:spcPts val="6000"/>
        </a:lnSpc>
        <a:spcBef>
          <a:spcPct val="0"/>
        </a:spcBef>
        <a:spcAft>
          <a:spcPct val="0"/>
        </a:spcAft>
        <a:defRPr sz="5400">
          <a:solidFill>
            <a:schemeClr val="tx2"/>
          </a:solidFill>
          <a:latin typeface="Candara" pitchFamily="34" charset="0"/>
        </a:defRPr>
      </a:lvl9pPr>
    </p:titleStyle>
    <p:bodyStyle>
      <a:lvl1pPr marL="342900" indent="-342900" algn="l" rtl="0" fontAlgn="base">
        <a:spcBef>
          <a:spcPts val="2400"/>
        </a:spcBef>
        <a:spcAft>
          <a:spcPct val="0"/>
        </a:spcAft>
        <a:buClr>
          <a:srgbClr val="BAABE3"/>
        </a:buClr>
        <a:buFont typeface="Candara" pitchFamily="34" charset="0"/>
        <a:buChar char="•"/>
        <a:defRPr sz="2800" kern="1200">
          <a:solidFill>
            <a:schemeClr val="tx2"/>
          </a:solidFill>
          <a:latin typeface="+mn-lt"/>
          <a:ea typeface="+mn-ea"/>
          <a:cs typeface="+mn-cs"/>
        </a:defRPr>
      </a:lvl1pPr>
      <a:lvl2pPr marL="685800" indent="-336550" algn="l" rtl="0" fontAlgn="base">
        <a:spcBef>
          <a:spcPts val="600"/>
        </a:spcBef>
        <a:spcAft>
          <a:spcPct val="0"/>
        </a:spcAft>
        <a:buClr>
          <a:schemeClr val="tx2"/>
        </a:buClr>
        <a:buFont typeface="Candara" pitchFamily="34" charset="0"/>
        <a:buChar char="•"/>
        <a:defRPr sz="2600" kern="1200">
          <a:solidFill>
            <a:schemeClr val="tx2"/>
          </a:solidFill>
          <a:latin typeface="+mn-lt"/>
          <a:ea typeface="+mn-ea"/>
          <a:cs typeface="+mn-cs"/>
        </a:defRPr>
      </a:lvl2pPr>
      <a:lvl3pPr marL="1035050" indent="-349250" algn="l" rtl="0" fontAlgn="base">
        <a:spcBef>
          <a:spcPts val="600"/>
        </a:spcBef>
        <a:spcAft>
          <a:spcPct val="0"/>
        </a:spcAft>
        <a:buClr>
          <a:srgbClr val="BAABE3"/>
        </a:buClr>
        <a:buFont typeface="Candara" pitchFamily="34" charset="0"/>
        <a:buChar char="•"/>
        <a:defRPr sz="2400" kern="1200">
          <a:solidFill>
            <a:schemeClr val="tx2"/>
          </a:solidFill>
          <a:latin typeface="+mn-lt"/>
          <a:ea typeface="+mn-ea"/>
          <a:cs typeface="+mn-cs"/>
        </a:defRPr>
      </a:lvl3pPr>
      <a:lvl4pPr marL="1371600" indent="-336550" algn="l" rtl="0" fontAlgn="base">
        <a:spcBef>
          <a:spcPts val="600"/>
        </a:spcBef>
        <a:spcAft>
          <a:spcPct val="0"/>
        </a:spcAft>
        <a:buClr>
          <a:schemeClr val="tx2"/>
        </a:buClr>
        <a:buFont typeface="Candara" pitchFamily="34" charset="0"/>
        <a:buChar char="•"/>
        <a:defRPr sz="2200" kern="1200">
          <a:solidFill>
            <a:schemeClr val="tx2"/>
          </a:solidFill>
          <a:latin typeface="+mn-lt"/>
          <a:ea typeface="+mn-ea"/>
          <a:cs typeface="+mn-cs"/>
        </a:defRPr>
      </a:lvl4pPr>
      <a:lvl5pPr marL="1720850" indent="-349250" algn="l" rtl="0" fontAlgn="base">
        <a:spcBef>
          <a:spcPts val="600"/>
        </a:spcBef>
        <a:spcAft>
          <a:spcPct val="0"/>
        </a:spcAft>
        <a:buClr>
          <a:srgbClr val="BAABE3"/>
        </a:buClr>
        <a:buFont typeface="Candara"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94113"/>
            <a:ext cx="5446713" cy="1470025"/>
          </a:xfrm>
        </p:spPr>
        <p:txBody>
          <a:bodyPr rtlCol="0">
            <a:noAutofit/>
          </a:bodyPr>
          <a:lstStyle/>
          <a:p>
            <a:pPr fontAlgn="auto">
              <a:spcAft>
                <a:spcPts val="0"/>
              </a:spcAft>
              <a:defRPr/>
            </a:pPr>
            <a:r>
              <a:rPr lang="en-US" sz="6600" dirty="0" smtClean="0"/>
              <a:t>Good Writing</a:t>
            </a:r>
            <a:endParaRPr lang="en-US" sz="6600" dirty="0"/>
          </a:p>
        </p:txBody>
      </p:sp>
      <p:sp>
        <p:nvSpPr>
          <p:cNvPr id="16386" name="Subtitle 2"/>
          <p:cNvSpPr>
            <a:spLocks noGrp="1"/>
          </p:cNvSpPr>
          <p:nvPr>
            <p:ph type="subTitle" idx="1"/>
          </p:nvPr>
        </p:nvSpPr>
        <p:spPr>
          <a:xfrm>
            <a:off x="1447800" y="5203825"/>
            <a:ext cx="6172200" cy="852488"/>
          </a:xfrm>
        </p:spPr>
        <p:txBody>
          <a:bodyPr/>
          <a:lstStyle/>
          <a:p>
            <a:r>
              <a:rPr lang="en-US" sz="2400" smtClean="0"/>
              <a:t>Clarity, Coherence, Consistency, Confidence</a:t>
            </a:r>
          </a:p>
        </p:txBody>
      </p:sp>
      <p:sp>
        <p:nvSpPr>
          <p:cNvPr id="1638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z="4000" smtClean="0"/>
              <a:t>Offer Complete Comparisons</a:t>
            </a:r>
          </a:p>
        </p:txBody>
      </p:sp>
      <p:sp>
        <p:nvSpPr>
          <p:cNvPr id="32770" name="Content Placeholder 2"/>
          <p:cNvSpPr>
            <a:spLocks noGrp="1"/>
          </p:cNvSpPr>
          <p:nvPr>
            <p:ph idx="1"/>
          </p:nvPr>
        </p:nvSpPr>
        <p:spPr>
          <a:xfrm>
            <a:off x="457200" y="1452563"/>
            <a:ext cx="8382000" cy="5100637"/>
          </a:xfrm>
        </p:spPr>
        <p:txBody>
          <a:bodyPr/>
          <a:lstStyle/>
          <a:p>
            <a:pPr>
              <a:buFont typeface="Arial" charset="0"/>
              <a:buChar char="•"/>
            </a:pPr>
            <a:r>
              <a:rPr lang="en-US" dirty="0" smtClean="0"/>
              <a:t>In addition, complete comparisons by supplying the needed ideas. For example:</a:t>
            </a:r>
          </a:p>
          <a:p>
            <a:pPr marL="868680" lvl="1">
              <a:buFont typeface="Candara" pitchFamily="34" charset="0"/>
              <a:buNone/>
            </a:pPr>
            <a:r>
              <a:rPr lang="en-US" dirty="0" smtClean="0"/>
              <a:t>	The new policy will need to provide more time for computer training. (More than what?)  </a:t>
            </a:r>
          </a:p>
          <a:p>
            <a:pPr>
              <a:spcBef>
                <a:spcPts val="1800"/>
              </a:spcBef>
              <a:buFont typeface="Candara" pitchFamily="34" charset="0"/>
              <a:buNone/>
            </a:pPr>
            <a:r>
              <a:rPr lang="en-US" dirty="0" smtClean="0"/>
              <a:t>		“more time for computer training than for 	instruction in filing forms.”</a:t>
            </a:r>
          </a:p>
          <a:p>
            <a:pPr>
              <a:spcBef>
                <a:spcPts val="1800"/>
              </a:spcBef>
              <a:buFont typeface="Candara" pitchFamily="34" charset="0"/>
              <a:buNone/>
            </a:pPr>
            <a:r>
              <a:rPr lang="en-US" dirty="0" smtClean="0"/>
              <a:t>				or</a:t>
            </a:r>
          </a:p>
          <a:p>
            <a:pPr>
              <a:spcBef>
                <a:spcPts val="1800"/>
              </a:spcBef>
              <a:buFont typeface="Candara" pitchFamily="34" charset="0"/>
              <a:buNone/>
            </a:pPr>
            <a:r>
              <a:rPr lang="en-US" dirty="0" smtClean="0"/>
              <a:t>		more time for computer training than did the 	previous policy.”  </a:t>
            </a:r>
          </a:p>
        </p:txBody>
      </p:sp>
      <p:sp>
        <p:nvSpPr>
          <p:cNvPr id="3277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nSpc>
                <a:spcPts val="4000"/>
              </a:lnSpc>
            </a:pPr>
            <a:r>
              <a:rPr lang="en-US" sz="4000" dirty="0" smtClean="0"/>
              <a:t>Coherence: How We Get Smoothly From Here to There</a:t>
            </a:r>
          </a:p>
        </p:txBody>
      </p:sp>
      <p:sp>
        <p:nvSpPr>
          <p:cNvPr id="34818" name="Content Placeholder 2"/>
          <p:cNvSpPr>
            <a:spLocks noGrp="1"/>
          </p:cNvSpPr>
          <p:nvPr>
            <p:ph idx="1"/>
          </p:nvPr>
        </p:nvSpPr>
        <p:spPr/>
        <p:txBody>
          <a:bodyPr/>
          <a:lstStyle/>
          <a:p>
            <a:r>
              <a:rPr lang="en-US" dirty="0" smtClean="0"/>
              <a:t>After logic and organization, the next most important thing a writer can do to assist readers is provide clues to the organization and development of the ideas the writer is attempting to convey. These clues are called </a:t>
            </a:r>
            <a:r>
              <a:rPr lang="en-US" i="1" dirty="0" smtClean="0"/>
              <a:t>transitions</a:t>
            </a:r>
            <a:r>
              <a:rPr lang="en-US" dirty="0" smtClean="0"/>
              <a:t>.  </a:t>
            </a:r>
          </a:p>
          <a:p>
            <a:r>
              <a:rPr lang="en-US" dirty="0" smtClean="0"/>
              <a:t>Through a variety of transitions, the writer can help achieve both coherence and clarity.</a:t>
            </a:r>
          </a:p>
        </p:txBody>
      </p:sp>
      <p:sp>
        <p:nvSpPr>
          <p:cNvPr id="3481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z="4000" smtClean="0"/>
              <a:t>Addition</a:t>
            </a:r>
          </a:p>
        </p:txBody>
      </p:sp>
      <p:sp>
        <p:nvSpPr>
          <p:cNvPr id="3" name="Content Placeholder 2"/>
          <p:cNvSpPr>
            <a:spLocks noGrp="1"/>
          </p:cNvSpPr>
          <p:nvPr>
            <p:ph idx="1"/>
          </p:nvPr>
        </p:nvSpPr>
        <p:spPr>
          <a:xfrm>
            <a:off x="792163" y="1762125"/>
            <a:ext cx="7570787" cy="4867275"/>
          </a:xfrm>
        </p:spPr>
        <p:txBody>
          <a:bodyPr>
            <a:normAutofit/>
          </a:bodyPr>
          <a:lstStyle/>
          <a:p>
            <a:pPr>
              <a:lnSpc>
                <a:spcPct val="90000"/>
              </a:lnSpc>
            </a:pPr>
            <a:r>
              <a:rPr lang="en-US" sz="2600" dirty="0" smtClean="0"/>
              <a:t>Some ideas lend themselves to words that suggest a building on or “addition.”</a:t>
            </a:r>
          </a:p>
          <a:p>
            <a:pPr>
              <a:lnSpc>
                <a:spcPct val="90000"/>
              </a:lnSpc>
              <a:spcBef>
                <a:spcPts val="600"/>
              </a:spcBef>
              <a:buFont typeface="Candara" pitchFamily="34" charset="0"/>
              <a:buNone/>
            </a:pPr>
            <a:endParaRPr lang="en-US" sz="2600" dirty="0" smtClean="0"/>
          </a:p>
          <a:p>
            <a:pPr lvl="1">
              <a:lnSpc>
                <a:spcPct val="90000"/>
              </a:lnSpc>
            </a:pPr>
            <a:r>
              <a:rPr lang="en-US" sz="2400" dirty="0" smtClean="0"/>
              <a:t>The </a:t>
            </a:r>
            <a:r>
              <a:rPr lang="en-US" sz="2400" i="1" dirty="0" smtClean="0"/>
              <a:t>initial </a:t>
            </a:r>
            <a:r>
              <a:rPr lang="en-US" sz="2400" dirty="0" smtClean="0"/>
              <a:t>cause of her distress was his apparent indifference to her plight.</a:t>
            </a:r>
          </a:p>
          <a:p>
            <a:pPr lvl="1">
              <a:lnSpc>
                <a:spcPct val="90000"/>
              </a:lnSpc>
            </a:pPr>
            <a:endParaRPr lang="en-US" sz="2400" dirty="0" smtClean="0"/>
          </a:p>
          <a:p>
            <a:pPr lvl="1">
              <a:lnSpc>
                <a:spcPct val="90000"/>
              </a:lnSpc>
            </a:pPr>
            <a:r>
              <a:rPr lang="en-US" sz="2400" i="1" dirty="0" smtClean="0"/>
              <a:t>Next, though</a:t>
            </a:r>
            <a:r>
              <a:rPr lang="en-US" sz="2400" dirty="0" smtClean="0"/>
              <a:t>, was his failure to provide her with sufficient feedback.</a:t>
            </a:r>
          </a:p>
          <a:p>
            <a:pPr lvl="1">
              <a:lnSpc>
                <a:spcPct val="90000"/>
              </a:lnSpc>
            </a:pPr>
            <a:endParaRPr lang="en-US" sz="2400" dirty="0" smtClean="0"/>
          </a:p>
          <a:p>
            <a:pPr lvl="1">
              <a:lnSpc>
                <a:spcPct val="90000"/>
              </a:lnSpc>
            </a:pPr>
            <a:r>
              <a:rPr lang="en-US" sz="2400" i="1" dirty="0" smtClean="0"/>
              <a:t>Finally</a:t>
            </a:r>
            <a:r>
              <a:rPr lang="en-US" sz="2400" dirty="0" smtClean="0"/>
              <a:t>, her situation was exacerbated by her own tendency to shy away from confrontation.</a:t>
            </a:r>
          </a:p>
        </p:txBody>
      </p:sp>
      <p:sp>
        <p:nvSpPr>
          <p:cNvPr id="3686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z="4000" smtClean="0"/>
              <a:t>Enumeration</a:t>
            </a:r>
          </a:p>
        </p:txBody>
      </p:sp>
      <p:sp>
        <p:nvSpPr>
          <p:cNvPr id="38914" name="Content Placeholder 2"/>
          <p:cNvSpPr>
            <a:spLocks noGrp="1"/>
          </p:cNvSpPr>
          <p:nvPr>
            <p:ph idx="1"/>
          </p:nvPr>
        </p:nvSpPr>
        <p:spPr>
          <a:xfrm>
            <a:off x="609600" y="1452563"/>
            <a:ext cx="7570788" cy="4289425"/>
          </a:xfrm>
        </p:spPr>
        <p:txBody>
          <a:bodyPr/>
          <a:lstStyle/>
          <a:p>
            <a:r>
              <a:rPr lang="en-US" i="1" smtClean="0"/>
              <a:t>First</a:t>
            </a:r>
            <a:r>
              <a:rPr lang="en-US" smtClean="0"/>
              <a:t>, the author establishes the setting, an old frontier town.</a:t>
            </a:r>
          </a:p>
          <a:p>
            <a:r>
              <a:rPr lang="en-US" i="1" smtClean="0"/>
              <a:t>Second</a:t>
            </a:r>
            <a:r>
              <a:rPr lang="en-US" smtClean="0"/>
              <a:t>, he introduces the protagonist as he swaggers into the saloon.</a:t>
            </a:r>
          </a:p>
          <a:p>
            <a:r>
              <a:rPr lang="en-US" i="1" smtClean="0"/>
              <a:t>Third</a:t>
            </a:r>
            <a:r>
              <a:rPr lang="en-US" smtClean="0"/>
              <a:t>, he implies the presence of a rough and tough antagonist on the other side of the bar.</a:t>
            </a:r>
          </a:p>
        </p:txBody>
      </p:sp>
      <p:sp>
        <p:nvSpPr>
          <p:cNvPr id="3891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z="4000" smtClean="0"/>
              <a:t>Repetition</a:t>
            </a:r>
          </a:p>
        </p:txBody>
      </p:sp>
      <p:sp>
        <p:nvSpPr>
          <p:cNvPr id="40962" name="Content Placeholder 2"/>
          <p:cNvSpPr>
            <a:spLocks noGrp="1"/>
          </p:cNvSpPr>
          <p:nvPr>
            <p:ph idx="1"/>
          </p:nvPr>
        </p:nvSpPr>
        <p:spPr/>
        <p:txBody>
          <a:bodyPr/>
          <a:lstStyle/>
          <a:p>
            <a:r>
              <a:rPr lang="en-US" dirty="0" smtClean="0"/>
              <a:t>Dickinson’s poem introduces the metaphor with the words “liquor,” “brewed,” and “Tankards.” </a:t>
            </a:r>
            <a:r>
              <a:rPr lang="en-US" i="1" dirty="0" smtClean="0"/>
              <a:t>This metaphor </a:t>
            </a:r>
            <a:r>
              <a:rPr lang="en-US" dirty="0" smtClean="0"/>
              <a:t>is elaborated in the final two lines of the first stanza and continues in each of the subsequent three stanzas, uniting the poem on a single idea that the speaker is “drunk” with the power of nature.</a:t>
            </a:r>
          </a:p>
        </p:txBody>
      </p:sp>
      <p:sp>
        <p:nvSpPr>
          <p:cNvPr id="4096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792163" y="39688"/>
            <a:ext cx="7570787" cy="1179512"/>
          </a:xfrm>
        </p:spPr>
        <p:txBody>
          <a:bodyPr/>
          <a:lstStyle/>
          <a:p>
            <a:r>
              <a:rPr lang="en-US" sz="4000" smtClean="0"/>
              <a:t>Direct Indication </a:t>
            </a:r>
          </a:p>
        </p:txBody>
      </p:sp>
      <p:sp>
        <p:nvSpPr>
          <p:cNvPr id="3" name="Content Placeholder 2"/>
          <p:cNvSpPr>
            <a:spLocks noGrp="1"/>
          </p:cNvSpPr>
          <p:nvPr>
            <p:ph idx="1"/>
          </p:nvPr>
        </p:nvSpPr>
        <p:spPr>
          <a:xfrm>
            <a:off x="152400" y="1447800"/>
            <a:ext cx="9144000" cy="5257800"/>
          </a:xfrm>
        </p:spPr>
        <p:txBody>
          <a:bodyPr rtlCol="0">
            <a:normAutofit/>
          </a:bodyPr>
          <a:lstStyle/>
          <a:p>
            <a:pPr indent="0" fontAlgn="auto">
              <a:spcAft>
                <a:spcPts val="0"/>
              </a:spcAft>
              <a:buClr>
                <a:schemeClr val="accent1">
                  <a:lumMod val="60000"/>
                  <a:lumOff val="40000"/>
                </a:schemeClr>
              </a:buClr>
              <a:buFont typeface="Candara" pitchFamily="34" charset="0"/>
              <a:buNone/>
              <a:defRPr/>
            </a:pPr>
            <a:r>
              <a:rPr lang="en-US" dirty="0" smtClean="0"/>
              <a:t>Good writers let readers know the purpose of each </a:t>
            </a:r>
            <a:br>
              <a:rPr lang="en-US" dirty="0" smtClean="0"/>
            </a:br>
            <a:r>
              <a:rPr lang="en-US" dirty="0" smtClean="0"/>
              <a:t>idea by </a:t>
            </a:r>
            <a:r>
              <a:rPr lang="en-US" i="1" dirty="0" smtClean="0"/>
              <a:t>connecting </a:t>
            </a:r>
            <a:r>
              <a:rPr lang="en-US" dirty="0" smtClean="0"/>
              <a:t>it to </a:t>
            </a:r>
            <a:r>
              <a:rPr lang="en-US" i="1" dirty="0" smtClean="0"/>
              <a:t>previous </a:t>
            </a:r>
            <a:r>
              <a:rPr lang="en-US" dirty="0" smtClean="0"/>
              <a:t>ideas, </a:t>
            </a:r>
            <a:r>
              <a:rPr lang="en-US" i="1" dirty="0" smtClean="0"/>
              <a:t>subsequent </a:t>
            </a:r>
            <a:br>
              <a:rPr lang="en-US" i="1" dirty="0" smtClean="0"/>
            </a:br>
            <a:r>
              <a:rPr lang="en-US" dirty="0" smtClean="0"/>
              <a:t>ideas, or </a:t>
            </a:r>
            <a:r>
              <a:rPr lang="en-US" i="1" dirty="0" smtClean="0"/>
              <a:t>forecasting </a:t>
            </a:r>
            <a:r>
              <a:rPr lang="en-US" dirty="0" smtClean="0"/>
              <a:t>the direction of the essay.</a:t>
            </a:r>
          </a:p>
          <a:p>
            <a:pPr fontAlgn="auto">
              <a:spcBef>
                <a:spcPts val="1200"/>
              </a:spcBef>
              <a:spcAft>
                <a:spcPts val="0"/>
              </a:spcAft>
              <a:buClr>
                <a:schemeClr val="accent1">
                  <a:lumMod val="60000"/>
                  <a:lumOff val="40000"/>
                </a:schemeClr>
              </a:buClr>
              <a:defRPr/>
            </a:pPr>
            <a:r>
              <a:rPr lang="en-US" sz="2400" dirty="0" smtClean="0"/>
              <a:t>Comparing: </a:t>
            </a:r>
            <a:r>
              <a:rPr lang="en-US" sz="2400" i="1" dirty="0" smtClean="0"/>
              <a:t>In the same way</a:t>
            </a:r>
            <a:r>
              <a:rPr lang="en-US" sz="2400" dirty="0" smtClean="0"/>
              <a:t>, Frost uses the metaphor of a tent.</a:t>
            </a:r>
          </a:p>
          <a:p>
            <a:pPr fontAlgn="auto">
              <a:spcBef>
                <a:spcPts val="1200"/>
              </a:spcBef>
              <a:spcAft>
                <a:spcPts val="0"/>
              </a:spcAft>
              <a:buClr>
                <a:schemeClr val="accent1">
                  <a:lumMod val="60000"/>
                  <a:lumOff val="40000"/>
                </a:schemeClr>
              </a:buClr>
              <a:defRPr/>
            </a:pPr>
            <a:r>
              <a:rPr lang="en-US" sz="2400" dirty="0" smtClean="0"/>
              <a:t>Showing causation: </a:t>
            </a:r>
            <a:r>
              <a:rPr lang="en-US" sz="2400" i="1" dirty="0" smtClean="0"/>
              <a:t>As a consequence</a:t>
            </a:r>
            <a:r>
              <a:rPr lang="en-US" sz="2400" dirty="0" smtClean="0"/>
              <a:t>, the reader sees the image </a:t>
            </a:r>
            <a:br>
              <a:rPr lang="en-US" sz="2400" dirty="0" smtClean="0"/>
            </a:br>
            <a:r>
              <a:rPr lang="en-US" sz="2400" dirty="0" smtClean="0"/>
              <a:t>of grace and delicacy.</a:t>
            </a:r>
          </a:p>
          <a:p>
            <a:pPr fontAlgn="auto">
              <a:spcBef>
                <a:spcPts val="1200"/>
              </a:spcBef>
              <a:spcAft>
                <a:spcPts val="0"/>
              </a:spcAft>
              <a:buClr>
                <a:schemeClr val="accent1">
                  <a:lumMod val="60000"/>
                  <a:lumOff val="40000"/>
                </a:schemeClr>
              </a:buClr>
              <a:defRPr/>
            </a:pPr>
            <a:r>
              <a:rPr lang="en-US" sz="2400" dirty="0" smtClean="0"/>
              <a:t>Pointing to examples: Even the word “</a:t>
            </a:r>
            <a:r>
              <a:rPr lang="en-US" sz="2400" dirty="0" err="1" smtClean="0"/>
              <a:t>Manzanilla</a:t>
            </a:r>
            <a:r>
              <a:rPr lang="en-US" sz="2400" dirty="0" smtClean="0"/>
              <a:t>” furthers the theme, </a:t>
            </a:r>
            <a:r>
              <a:rPr lang="en-US" sz="2400" i="1" dirty="0" smtClean="0"/>
              <a:t>for example</a:t>
            </a:r>
            <a:r>
              <a:rPr lang="en-US" sz="2400" dirty="0" smtClean="0"/>
              <a:t>, by referring to a Spanish city where sherry </a:t>
            </a:r>
            <a:br>
              <a:rPr lang="en-US" sz="2400" dirty="0" smtClean="0"/>
            </a:br>
            <a:r>
              <a:rPr lang="en-US" sz="2400" dirty="0" smtClean="0"/>
              <a:t>is produced.</a:t>
            </a:r>
          </a:p>
          <a:p>
            <a:pPr fontAlgn="auto">
              <a:spcBef>
                <a:spcPts val="1200"/>
              </a:spcBef>
              <a:spcAft>
                <a:spcPts val="0"/>
              </a:spcAft>
              <a:buClr>
                <a:schemeClr val="accent1">
                  <a:lumMod val="60000"/>
                  <a:lumOff val="40000"/>
                </a:schemeClr>
              </a:buClr>
              <a:defRPr/>
            </a:pPr>
            <a:r>
              <a:rPr lang="en-US" sz="2400" dirty="0" smtClean="0"/>
              <a:t>Summing up: Each stanza, </a:t>
            </a:r>
            <a:r>
              <a:rPr lang="en-US" sz="2400" i="1" dirty="0" smtClean="0"/>
              <a:t>in short</a:t>
            </a:r>
            <a:r>
              <a:rPr lang="en-US" sz="2400" dirty="0" smtClean="0"/>
              <a:t>, depends on the metaphor of alcohol to further Dickinson’s theme of the potency of nature. </a:t>
            </a:r>
            <a:endParaRPr lang="en-US" sz="2400" dirty="0"/>
          </a:p>
        </p:txBody>
      </p:sp>
      <p:sp>
        <p:nvSpPr>
          <p:cNvPr id="4301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792163" y="39688"/>
            <a:ext cx="7570787" cy="1103312"/>
          </a:xfrm>
        </p:spPr>
        <p:txBody>
          <a:bodyPr/>
          <a:lstStyle/>
          <a:p>
            <a:r>
              <a:rPr lang="en-US" sz="4000" smtClean="0"/>
              <a:t>Use Parallelism</a:t>
            </a:r>
          </a:p>
        </p:txBody>
      </p:sp>
      <p:sp>
        <p:nvSpPr>
          <p:cNvPr id="3" name="Content Placeholder 2"/>
          <p:cNvSpPr>
            <a:spLocks noGrp="1"/>
          </p:cNvSpPr>
          <p:nvPr>
            <p:ph idx="1"/>
          </p:nvPr>
        </p:nvSpPr>
        <p:spPr>
          <a:xfrm>
            <a:off x="792163" y="1524000"/>
            <a:ext cx="7570787" cy="5334000"/>
          </a:xfrm>
        </p:spPr>
        <p:txBody>
          <a:bodyPr>
            <a:normAutofit/>
          </a:bodyPr>
          <a:lstStyle/>
          <a:p>
            <a:r>
              <a:rPr lang="en-US" dirty="0" smtClean="0"/>
              <a:t>Writing parallel sentence structures helps tie ideas together.</a:t>
            </a:r>
          </a:p>
          <a:p>
            <a:pPr lvl="1"/>
            <a:r>
              <a:rPr lang="en-US" sz="2400" dirty="0" smtClean="0"/>
              <a:t>Dickinson is a poet </a:t>
            </a:r>
            <a:r>
              <a:rPr lang="en-US" sz="2400" i="1" dirty="0" smtClean="0"/>
              <a:t>who challenges </a:t>
            </a:r>
            <a:r>
              <a:rPr lang="en-US" sz="2400" dirty="0" smtClean="0"/>
              <a:t>readers to </a:t>
            </a:r>
            <a:br>
              <a:rPr lang="en-US" sz="2400" dirty="0" smtClean="0"/>
            </a:br>
            <a:r>
              <a:rPr lang="en-US" sz="2400" dirty="0" smtClean="0"/>
              <a:t>make imaginative leaps, </a:t>
            </a:r>
            <a:r>
              <a:rPr lang="en-US" sz="2400" i="1" dirty="0" smtClean="0"/>
              <a:t>who refuses </a:t>
            </a:r>
            <a:r>
              <a:rPr lang="en-US" sz="2400" dirty="0" smtClean="0"/>
              <a:t>to bow to conventional linguistic expectations, and </a:t>
            </a:r>
            <a:r>
              <a:rPr lang="en-US" sz="2400" i="1" dirty="0" smtClean="0"/>
              <a:t>who provides</a:t>
            </a:r>
            <a:r>
              <a:rPr lang="en-US" sz="2400" dirty="0" smtClean="0"/>
              <a:t> a fresh and idiosyncratic approach to ideas expressed by the poets of the past.</a:t>
            </a:r>
          </a:p>
        </p:txBody>
      </p:sp>
      <p:sp>
        <p:nvSpPr>
          <p:cNvPr id="4505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a:lnSpc>
                <a:spcPts val="4800"/>
              </a:lnSpc>
            </a:pPr>
            <a:r>
              <a:rPr lang="en-US" sz="4000" dirty="0" smtClean="0"/>
              <a:t>Another Goal of Good Writing: Consistency</a:t>
            </a:r>
          </a:p>
        </p:txBody>
      </p:sp>
      <p:sp>
        <p:nvSpPr>
          <p:cNvPr id="47106" name="Content Placeholder 2"/>
          <p:cNvSpPr>
            <a:spLocks noGrp="1"/>
          </p:cNvSpPr>
          <p:nvPr>
            <p:ph idx="1"/>
          </p:nvPr>
        </p:nvSpPr>
        <p:spPr>
          <a:xfrm>
            <a:off x="0" y="1762125"/>
            <a:ext cx="9144000" cy="5095875"/>
          </a:xfrm>
        </p:spPr>
        <p:txBody>
          <a:bodyPr/>
          <a:lstStyle/>
          <a:p>
            <a:pPr indent="0">
              <a:buFont typeface="Candara" pitchFamily="34" charset="0"/>
              <a:buNone/>
            </a:pPr>
            <a:r>
              <a:rPr lang="en-US" dirty="0" smtClean="0"/>
              <a:t>Good writers avoid unnecessary shifts in their writing. </a:t>
            </a:r>
            <a:br>
              <a:rPr lang="en-US" dirty="0" smtClean="0"/>
            </a:br>
            <a:r>
              <a:rPr lang="en-US" dirty="0" smtClean="0"/>
              <a:t>For example, don’t change verb tense unnecessarily:</a:t>
            </a:r>
          </a:p>
          <a:p>
            <a:pPr marL="742950" lvl="1" indent="-285750"/>
            <a:r>
              <a:rPr lang="en-US" dirty="0" smtClean="0"/>
              <a:t>Incorrect: Determined to capture the brilliance of the </a:t>
            </a:r>
            <a:br>
              <a:rPr lang="en-US" dirty="0" smtClean="0"/>
            </a:br>
            <a:r>
              <a:rPr lang="en-US" dirty="0" smtClean="0"/>
              <a:t>day, she set up her easel at the edge of the blue water </a:t>
            </a:r>
            <a:br>
              <a:rPr lang="en-US" dirty="0" smtClean="0"/>
            </a:br>
            <a:r>
              <a:rPr lang="en-US" dirty="0" smtClean="0"/>
              <a:t>and </a:t>
            </a:r>
            <a:r>
              <a:rPr lang="en-US" b="1" dirty="0" smtClean="0"/>
              <a:t>begins</a:t>
            </a:r>
            <a:r>
              <a:rPr lang="en-US" dirty="0" smtClean="0"/>
              <a:t> to sketch the shape of the pond as it</a:t>
            </a:r>
            <a:r>
              <a:rPr lang="en-US" b="1" dirty="0" smtClean="0"/>
              <a:t> is lying</a:t>
            </a:r>
            <a:r>
              <a:rPr lang="en-US" dirty="0" smtClean="0"/>
              <a:t> against the small hill.</a:t>
            </a:r>
          </a:p>
          <a:p>
            <a:pPr marL="742950" lvl="1" indent="-285750"/>
            <a:r>
              <a:rPr lang="en-US" dirty="0" smtClean="0"/>
              <a:t>Correct: Determined to capture the brilliance of the day, she set up her easel at the edge of the blue water and </a:t>
            </a:r>
            <a:r>
              <a:rPr lang="en-US" b="1" dirty="0" smtClean="0"/>
              <a:t>began</a:t>
            </a:r>
            <a:r>
              <a:rPr lang="en-US" dirty="0" smtClean="0"/>
              <a:t> to sketch the shape of the pond as it </a:t>
            </a:r>
            <a:r>
              <a:rPr lang="en-US" b="1" dirty="0" smtClean="0"/>
              <a:t>lay</a:t>
            </a:r>
            <a:r>
              <a:rPr lang="en-US" dirty="0" smtClean="0"/>
              <a:t> against </a:t>
            </a:r>
            <a:br>
              <a:rPr lang="en-US" dirty="0" smtClean="0"/>
            </a:br>
            <a:r>
              <a:rPr lang="en-US" dirty="0" smtClean="0"/>
              <a:t>the small hill.</a:t>
            </a:r>
          </a:p>
          <a:p>
            <a:pPr>
              <a:buFont typeface="Candara" pitchFamily="34" charset="0"/>
              <a:buNone/>
            </a:pPr>
            <a:endParaRPr lang="en-US" dirty="0" smtClean="0"/>
          </a:p>
        </p:txBody>
      </p:sp>
      <p:sp>
        <p:nvSpPr>
          <p:cNvPr id="4710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z="4000" smtClean="0"/>
              <a:t>Consistency in Pronoun Person</a:t>
            </a:r>
          </a:p>
        </p:txBody>
      </p:sp>
      <p:sp>
        <p:nvSpPr>
          <p:cNvPr id="3" name="Content Placeholder 2"/>
          <p:cNvSpPr>
            <a:spLocks noGrp="1"/>
          </p:cNvSpPr>
          <p:nvPr>
            <p:ph idx="1"/>
          </p:nvPr>
        </p:nvSpPr>
        <p:spPr>
          <a:xfrm>
            <a:off x="228600" y="1761565"/>
            <a:ext cx="8763000" cy="5096435"/>
          </a:xfrm>
        </p:spPr>
        <p:txBody>
          <a:bodyPr rtlCol="0">
            <a:normAutofit/>
          </a:bodyPr>
          <a:lstStyle/>
          <a:p>
            <a:pPr fontAlgn="auto">
              <a:spcAft>
                <a:spcPts val="0"/>
              </a:spcAft>
              <a:buClr>
                <a:schemeClr val="accent1">
                  <a:lumMod val="60000"/>
                  <a:lumOff val="40000"/>
                </a:schemeClr>
              </a:buClr>
              <a:buFont typeface="Candara" pitchFamily="34" charset="0"/>
              <a:buNone/>
              <a:defRPr/>
            </a:pPr>
            <a:r>
              <a:rPr lang="en-US" dirty="0" smtClean="0"/>
              <a:t>Don’t shift pronoun person unnecessarily.</a:t>
            </a:r>
          </a:p>
          <a:p>
            <a:pPr fontAlgn="auto">
              <a:spcAft>
                <a:spcPts val="0"/>
              </a:spcAft>
              <a:buClr>
                <a:schemeClr val="accent1">
                  <a:lumMod val="60000"/>
                  <a:lumOff val="40000"/>
                </a:schemeClr>
              </a:buClr>
              <a:defRPr/>
            </a:pPr>
            <a:r>
              <a:rPr lang="en-US" dirty="0" smtClean="0"/>
              <a:t>He had witnessed the decline of the family business and felt certain </a:t>
            </a:r>
            <a:r>
              <a:rPr lang="en-US" strike="sngStrike" dirty="0" smtClean="0"/>
              <a:t>one</a:t>
            </a:r>
            <a:r>
              <a:rPr lang="en-US" dirty="0" smtClean="0"/>
              <a:t> he would suffer from the psychological as well as financial effects.</a:t>
            </a:r>
          </a:p>
          <a:p>
            <a:pPr fontAlgn="auto">
              <a:spcAft>
                <a:spcPts val="0"/>
              </a:spcAft>
              <a:buClr>
                <a:schemeClr val="accent1">
                  <a:lumMod val="60000"/>
                  <a:lumOff val="40000"/>
                </a:schemeClr>
              </a:buClr>
              <a:defRPr/>
            </a:pPr>
            <a:r>
              <a:rPr lang="en-US" dirty="0" smtClean="0"/>
              <a:t>I had revised the pages multiple times but felt that </a:t>
            </a:r>
            <a:r>
              <a:rPr lang="en-US" strike="sngStrike" dirty="0" smtClean="0"/>
              <a:t>you </a:t>
            </a:r>
            <a:r>
              <a:rPr lang="en-US" dirty="0" smtClean="0"/>
              <a:t>I would need to revise them once more to meet the demands of the contest.</a:t>
            </a:r>
            <a:endParaRPr lang="en-US" dirty="0"/>
          </a:p>
        </p:txBody>
      </p:sp>
      <p:sp>
        <p:nvSpPr>
          <p:cNvPr id="4915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0" y="39688"/>
            <a:ext cx="9144000" cy="1412875"/>
          </a:xfrm>
        </p:spPr>
        <p:txBody>
          <a:bodyPr/>
          <a:lstStyle/>
          <a:p>
            <a:r>
              <a:rPr lang="en-US" sz="4000" smtClean="0"/>
              <a:t>Consistency in Pronoun Agreement</a:t>
            </a:r>
          </a:p>
        </p:txBody>
      </p:sp>
      <p:sp>
        <p:nvSpPr>
          <p:cNvPr id="5120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
        <p:nvSpPr>
          <p:cNvPr id="51207" name="Text Box 7"/>
          <p:cNvSpPr txBox="1">
            <a:spLocks noChangeArrowheads="1"/>
          </p:cNvSpPr>
          <p:nvPr/>
        </p:nvSpPr>
        <p:spPr bwMode="auto">
          <a:xfrm>
            <a:off x="457200" y="1676400"/>
            <a:ext cx="8229600" cy="4137025"/>
          </a:xfrm>
          <a:prstGeom prst="rect">
            <a:avLst/>
          </a:prstGeom>
          <a:noFill/>
          <a:ln w="9525">
            <a:noFill/>
            <a:miter lim="800000"/>
            <a:headEnd/>
            <a:tailEnd/>
          </a:ln>
          <a:effectLst/>
        </p:spPr>
        <p:txBody>
          <a:bodyPr>
            <a:spAutoFit/>
          </a:bodyPr>
          <a:lstStyle/>
          <a:p>
            <a:pPr defTabSz="914400">
              <a:spcBef>
                <a:spcPct val="50000"/>
              </a:spcBef>
            </a:pPr>
            <a:r>
              <a:rPr lang="en-US" sz="2800">
                <a:solidFill>
                  <a:schemeClr val="tx2"/>
                </a:solidFill>
                <a:latin typeface="Candara" pitchFamily="34" charset="0"/>
              </a:rPr>
              <a:t>Incorrect: Each student who takes the exam will need to provide their own transportation.  </a:t>
            </a:r>
          </a:p>
          <a:p>
            <a:pPr defTabSz="914400">
              <a:spcBef>
                <a:spcPct val="50000"/>
              </a:spcBef>
            </a:pPr>
            <a:r>
              <a:rPr lang="en-US" sz="2800">
                <a:solidFill>
                  <a:schemeClr val="tx2"/>
                </a:solidFill>
                <a:latin typeface="Candara" pitchFamily="34" charset="0"/>
              </a:rPr>
              <a:t>Correct: Each student who takes the exam will need to provide his or her own transportation.</a:t>
            </a:r>
          </a:p>
          <a:p>
            <a:pPr defTabSz="914400">
              <a:spcBef>
                <a:spcPct val="50000"/>
              </a:spcBef>
            </a:pPr>
            <a:r>
              <a:rPr lang="en-US" sz="2800">
                <a:solidFill>
                  <a:schemeClr val="tx2"/>
                </a:solidFill>
                <a:latin typeface="Candara" pitchFamily="34" charset="0"/>
              </a:rPr>
              <a:t>Correct: Students who takes the exam will need to provide their own transportation.  </a:t>
            </a:r>
          </a:p>
          <a:p>
            <a:pPr defTabSz="914400">
              <a:spcBef>
                <a:spcPct val="50000"/>
              </a:spcBef>
            </a:pPr>
            <a:endParaRPr lang="en-US" sz="2800">
              <a:solidFill>
                <a:schemeClr val="tx2"/>
              </a:solidFill>
              <a:latin typeface="Candara" pitchFamily="34" charset="0"/>
            </a:endParaRPr>
          </a:p>
          <a:p>
            <a:pPr defTabSz="914400">
              <a:spcBef>
                <a:spcPct val="50000"/>
              </a:spcBef>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r>
              <a:rPr lang="en-US" smtClean="0"/>
              <a:t>Clarity</a:t>
            </a:r>
          </a:p>
        </p:txBody>
      </p:sp>
      <p:sp>
        <p:nvSpPr>
          <p:cNvPr id="18434" name="Content Placeholder 4"/>
          <p:cNvSpPr>
            <a:spLocks noGrp="1"/>
          </p:cNvSpPr>
          <p:nvPr>
            <p:ph idx="1"/>
          </p:nvPr>
        </p:nvSpPr>
        <p:spPr/>
        <p:txBody>
          <a:bodyPr/>
          <a:lstStyle/>
          <a:p>
            <a:r>
              <a:rPr lang="en-US" smtClean="0"/>
              <a:t>The first and paramount goal of writing is to make the your purpose understood.  </a:t>
            </a:r>
          </a:p>
          <a:p>
            <a:r>
              <a:rPr lang="en-US" smtClean="0"/>
              <a:t>Unclear writing leads to confusion, frustration, and even misinformation.  </a:t>
            </a:r>
          </a:p>
          <a:p>
            <a:r>
              <a:rPr lang="en-US" smtClean="0"/>
              <a:t>Be diligent in your effort to make your ideas as clear as possible.</a:t>
            </a:r>
          </a:p>
        </p:txBody>
      </p:sp>
      <p:sp>
        <p:nvSpPr>
          <p:cNvPr id="1843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0" y="39688"/>
            <a:ext cx="9144000" cy="1412875"/>
          </a:xfrm>
        </p:spPr>
        <p:txBody>
          <a:bodyPr/>
          <a:lstStyle/>
          <a:p>
            <a:pPr>
              <a:lnSpc>
                <a:spcPts val="4800"/>
              </a:lnSpc>
            </a:pPr>
            <a:r>
              <a:rPr lang="en-US" sz="4000" dirty="0" smtClean="0"/>
              <a:t>Consistency in Pronouns, </a:t>
            </a:r>
            <a:br>
              <a:rPr lang="en-US" sz="4000" dirty="0" smtClean="0"/>
            </a:br>
            <a:r>
              <a:rPr lang="en-US" sz="4000" dirty="0" smtClean="0"/>
              <a:t>Antecedents, and Verbs</a:t>
            </a:r>
          </a:p>
        </p:txBody>
      </p:sp>
      <p:sp>
        <p:nvSpPr>
          <p:cNvPr id="3" name="Content Placeholder 2"/>
          <p:cNvSpPr>
            <a:spLocks noGrp="1"/>
          </p:cNvSpPr>
          <p:nvPr>
            <p:ph idx="1"/>
          </p:nvPr>
        </p:nvSpPr>
        <p:spPr>
          <a:xfrm>
            <a:off x="792162" y="1761565"/>
            <a:ext cx="7570787" cy="4289611"/>
          </a:xfrm>
        </p:spPr>
        <p:txBody>
          <a:bodyPr rtlCol="0">
            <a:normAutofit/>
          </a:bodyPr>
          <a:lstStyle/>
          <a:p>
            <a:pPr fontAlgn="auto">
              <a:spcAft>
                <a:spcPts val="0"/>
              </a:spcAft>
              <a:buClr>
                <a:schemeClr val="accent1">
                  <a:lumMod val="60000"/>
                  <a:lumOff val="40000"/>
                </a:schemeClr>
              </a:buClr>
              <a:defRPr/>
            </a:pPr>
            <a:r>
              <a:rPr lang="en-US" dirty="0" smtClean="0"/>
              <a:t>The Drama Club almost always sells all of the tickets to the plays that </a:t>
            </a:r>
            <a:r>
              <a:rPr lang="en-US" strike="sngStrike" dirty="0" smtClean="0"/>
              <a:t>they</a:t>
            </a:r>
            <a:r>
              <a:rPr lang="en-US" dirty="0" smtClean="0"/>
              <a:t> it </a:t>
            </a:r>
            <a:r>
              <a:rPr lang="en-US" strike="sngStrike" dirty="0" smtClean="0"/>
              <a:t>sponsor </a:t>
            </a:r>
            <a:r>
              <a:rPr lang="en-US" dirty="0" smtClean="0"/>
              <a:t>sponsors.</a:t>
            </a:r>
          </a:p>
          <a:p>
            <a:pPr fontAlgn="auto">
              <a:spcAft>
                <a:spcPts val="0"/>
              </a:spcAft>
              <a:buClr>
                <a:schemeClr val="accent1">
                  <a:lumMod val="60000"/>
                  <a:lumOff val="40000"/>
                </a:schemeClr>
              </a:buClr>
              <a:defRPr/>
            </a:pPr>
            <a:r>
              <a:rPr lang="en-US" dirty="0" smtClean="0"/>
              <a:t>The erratic rhythm of the drummers in the back two rows </a:t>
            </a:r>
            <a:r>
              <a:rPr lang="en-US" strike="sngStrike" dirty="0" smtClean="0"/>
              <a:t>were</a:t>
            </a:r>
            <a:r>
              <a:rPr lang="en-US" dirty="0" smtClean="0"/>
              <a:t> was causing the performers frustration as they struggled to dance to </a:t>
            </a:r>
            <a:r>
              <a:rPr lang="en-US" strike="sngStrike" dirty="0" smtClean="0"/>
              <a:t>them</a:t>
            </a:r>
            <a:r>
              <a:rPr lang="en-US" dirty="0" smtClean="0"/>
              <a:t> it. </a:t>
            </a:r>
          </a:p>
          <a:p>
            <a:pPr fontAlgn="auto">
              <a:spcAft>
                <a:spcPts val="0"/>
              </a:spcAft>
              <a:buClr>
                <a:schemeClr val="accent1">
                  <a:lumMod val="60000"/>
                  <a:lumOff val="40000"/>
                </a:schemeClr>
              </a:buClr>
              <a:defRPr/>
            </a:pPr>
            <a:endParaRPr lang="en-US" dirty="0"/>
          </a:p>
        </p:txBody>
      </p:sp>
      <p:sp>
        <p:nvSpPr>
          <p:cNvPr id="5325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z="4000" smtClean="0"/>
              <a:t>Consistency in Tone</a:t>
            </a:r>
          </a:p>
        </p:txBody>
      </p:sp>
      <p:sp>
        <p:nvSpPr>
          <p:cNvPr id="55298" name="Content Placeholder 2"/>
          <p:cNvSpPr>
            <a:spLocks noGrp="1"/>
          </p:cNvSpPr>
          <p:nvPr>
            <p:ph idx="1"/>
          </p:nvPr>
        </p:nvSpPr>
        <p:spPr>
          <a:xfrm>
            <a:off x="228600" y="1452563"/>
            <a:ext cx="8686800" cy="5405437"/>
          </a:xfrm>
        </p:spPr>
        <p:txBody>
          <a:bodyPr/>
          <a:lstStyle/>
          <a:p>
            <a:pPr marL="0">
              <a:buFont typeface="Candara" pitchFamily="34" charset="0"/>
              <a:buNone/>
            </a:pPr>
            <a:r>
              <a:rPr lang="en-US" dirty="0" smtClean="0"/>
              <a:t>A writer </a:t>
            </a:r>
            <a:r>
              <a:rPr lang="en-US" i="1" dirty="0" smtClean="0"/>
              <a:t>may </a:t>
            </a:r>
            <a:r>
              <a:rPr lang="en-US" dirty="0" smtClean="0"/>
              <a:t>shift in his or her attitude toward the subject. For example, the writer may speak admiringly </a:t>
            </a:r>
            <a:br>
              <a:rPr lang="en-US" dirty="0" smtClean="0"/>
            </a:br>
            <a:r>
              <a:rPr lang="en-US" dirty="0" smtClean="0"/>
              <a:t>of a poet’s images in stanza one but doubt the effectiveness of the use of metaphor in stanza three.</a:t>
            </a:r>
          </a:p>
          <a:p>
            <a:r>
              <a:rPr lang="en-US" dirty="0" smtClean="0"/>
              <a:t>“Smith’s poem begins engagingly as he provides an image of a bright yellow lemon on a green table, but the final metaphor of life as a cut fruit seems oversimplified and amateurish.”</a:t>
            </a:r>
          </a:p>
          <a:p>
            <a:r>
              <a:rPr lang="en-US" dirty="0" smtClean="0"/>
              <a:t>But shifts in </a:t>
            </a:r>
            <a:r>
              <a:rPr lang="en-US" b="1" dirty="0" smtClean="0"/>
              <a:t>tone</a:t>
            </a:r>
            <a:r>
              <a:rPr lang="en-US" dirty="0" smtClean="0"/>
              <a:t> are another matter. See the next slide.</a:t>
            </a:r>
          </a:p>
          <a:p>
            <a:endParaRPr lang="en-US" dirty="0" smtClean="0"/>
          </a:p>
        </p:txBody>
      </p:sp>
      <p:sp>
        <p:nvSpPr>
          <p:cNvPr id="5529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152400" y="39688"/>
            <a:ext cx="8763000" cy="1412875"/>
          </a:xfrm>
        </p:spPr>
        <p:txBody>
          <a:bodyPr/>
          <a:lstStyle/>
          <a:p>
            <a:r>
              <a:rPr lang="en-US" sz="4000" smtClean="0"/>
              <a:t>Inconsistent Tone and Point of View</a:t>
            </a:r>
          </a:p>
        </p:txBody>
      </p:sp>
      <p:sp>
        <p:nvSpPr>
          <p:cNvPr id="57346" name="Content Placeholder 2"/>
          <p:cNvSpPr>
            <a:spLocks noGrp="1"/>
          </p:cNvSpPr>
          <p:nvPr>
            <p:ph idx="1"/>
          </p:nvPr>
        </p:nvSpPr>
        <p:spPr/>
        <p:txBody>
          <a:bodyPr/>
          <a:lstStyle/>
          <a:p>
            <a:r>
              <a:rPr lang="en-US" dirty="0" smtClean="0"/>
              <a:t>“The stanza opens with a lovely image of a ripe peach nestled comfortably among bunches of green and red grapes. Yeah, right. I’m all about fruit bowls.”</a:t>
            </a:r>
          </a:p>
          <a:p>
            <a:r>
              <a:rPr lang="en-US" dirty="0" smtClean="0"/>
              <a:t>Neither the abrupt tone change nor the change in point of view from the third person analysis of the poem to the first person judgment is appropriate in AP testing.</a:t>
            </a:r>
          </a:p>
        </p:txBody>
      </p:sp>
      <p:sp>
        <p:nvSpPr>
          <p:cNvPr id="5734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t>Confidence</a:t>
            </a:r>
          </a:p>
        </p:txBody>
      </p:sp>
      <p:sp>
        <p:nvSpPr>
          <p:cNvPr id="59394" name="Content Placeholder 2"/>
          <p:cNvSpPr>
            <a:spLocks noGrp="1"/>
          </p:cNvSpPr>
          <p:nvPr>
            <p:ph idx="1"/>
          </p:nvPr>
        </p:nvSpPr>
        <p:spPr/>
        <p:txBody>
          <a:bodyPr/>
          <a:lstStyle/>
          <a:p>
            <a:r>
              <a:rPr lang="en-US" dirty="0" smtClean="0"/>
              <a:t>Confidence comes with skill. Good writers work throughout their lives to master language and the many ways it communicates.  </a:t>
            </a:r>
          </a:p>
          <a:p>
            <a:r>
              <a:rPr lang="en-US" dirty="0" smtClean="0"/>
              <a:t>Working to achieve clarity, coherence, and consistency is the best way to develop the skills that lead to strong, confident, and powerful writing.</a:t>
            </a:r>
          </a:p>
        </p:txBody>
      </p:sp>
      <p:sp>
        <p:nvSpPr>
          <p:cNvPr id="5939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z="4000" smtClean="0"/>
              <a:t>Clarify through Ordering Ideas</a:t>
            </a:r>
          </a:p>
        </p:txBody>
      </p:sp>
      <p:sp>
        <p:nvSpPr>
          <p:cNvPr id="20482" name="Content Placeholder 2"/>
          <p:cNvSpPr>
            <a:spLocks noGrp="1"/>
          </p:cNvSpPr>
          <p:nvPr>
            <p:ph idx="1"/>
          </p:nvPr>
        </p:nvSpPr>
        <p:spPr>
          <a:xfrm>
            <a:off x="0" y="1452563"/>
            <a:ext cx="9372600" cy="5405437"/>
          </a:xfrm>
        </p:spPr>
        <p:txBody>
          <a:bodyPr/>
          <a:lstStyle/>
          <a:p>
            <a:r>
              <a:rPr lang="en-US" smtClean="0"/>
              <a:t>Order your ideas within paragraphs and within your essay as a whole:</a:t>
            </a:r>
          </a:p>
          <a:p>
            <a:pPr lvl="1"/>
            <a:r>
              <a:rPr lang="en-US" smtClean="0"/>
              <a:t>By ranking first to last, or vice versa</a:t>
            </a:r>
          </a:p>
          <a:p>
            <a:pPr lvl="1"/>
            <a:r>
              <a:rPr lang="en-US" smtClean="0"/>
              <a:t>By visualizing top to bottom, or vice versa</a:t>
            </a:r>
          </a:p>
          <a:p>
            <a:pPr lvl="1"/>
            <a:r>
              <a:rPr lang="en-US" smtClean="0"/>
              <a:t>By evaluating most important to least important  </a:t>
            </a:r>
          </a:p>
          <a:p>
            <a:pPr lvl="2"/>
            <a:r>
              <a:rPr lang="en-US" sz="2000" smtClean="0"/>
              <a:t>(BIF = Big Idea First)</a:t>
            </a:r>
          </a:p>
          <a:p>
            <a:pPr lvl="2"/>
            <a:r>
              <a:rPr lang="en-US" sz="2000" smtClean="0"/>
              <a:t>(BIL = Big Idea Last)</a:t>
            </a:r>
          </a:p>
        </p:txBody>
      </p:sp>
      <p:sp>
        <p:nvSpPr>
          <p:cNvPr id="2048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a:lnSpc>
                <a:spcPts val="5300"/>
              </a:lnSpc>
            </a:pPr>
            <a:r>
              <a:rPr lang="en-US" dirty="0" smtClean="0"/>
              <a:t>Clarify Through Classifying Ideas</a:t>
            </a:r>
          </a:p>
        </p:txBody>
      </p:sp>
      <p:sp>
        <p:nvSpPr>
          <p:cNvPr id="3" name="Content Placeholder 2"/>
          <p:cNvSpPr>
            <a:spLocks noGrp="1"/>
          </p:cNvSpPr>
          <p:nvPr>
            <p:ph idx="1"/>
          </p:nvPr>
        </p:nvSpPr>
        <p:spPr>
          <a:xfrm>
            <a:off x="792162" y="1761565"/>
            <a:ext cx="7570787" cy="4944035"/>
          </a:xfrm>
        </p:spPr>
        <p:txBody>
          <a:bodyPr rtlCol="0">
            <a:normAutofit fontScale="92500" lnSpcReduction="10000"/>
          </a:bodyPr>
          <a:lstStyle/>
          <a:p>
            <a:pPr marL="576072" lvl="2" indent="0" fontAlgn="auto">
              <a:spcAft>
                <a:spcPts val="0"/>
              </a:spcAft>
              <a:buClr>
                <a:schemeClr val="accent1">
                  <a:lumMod val="60000"/>
                  <a:lumOff val="40000"/>
                </a:schemeClr>
              </a:buClr>
              <a:buFont typeface="Candara" pitchFamily="34" charset="0"/>
              <a:buNone/>
              <a:defRPr/>
            </a:pPr>
            <a:r>
              <a:rPr lang="en-US" sz="2800" dirty="0" smtClean="0"/>
              <a:t>Give order to your ideas both within paragraphs and in the essay as a whole by classifying.</a:t>
            </a:r>
          </a:p>
          <a:p>
            <a:pPr marL="576072" lvl="2" indent="0" fontAlgn="auto">
              <a:spcAft>
                <a:spcPts val="0"/>
              </a:spcAft>
              <a:buClr>
                <a:schemeClr val="accent1">
                  <a:lumMod val="60000"/>
                  <a:lumOff val="40000"/>
                </a:schemeClr>
              </a:buClr>
              <a:buFont typeface="Candara" pitchFamily="34" charset="0"/>
              <a:buNone/>
              <a:defRPr/>
            </a:pPr>
            <a:r>
              <a:rPr lang="en-US" sz="2800" dirty="0" smtClean="0"/>
              <a:t>Here are examples of classified ideas for an essay on </a:t>
            </a:r>
            <a:r>
              <a:rPr lang="en-US" sz="2800" i="1" dirty="0" smtClean="0"/>
              <a:t>Hamlet</a:t>
            </a:r>
            <a:r>
              <a:rPr lang="en-US" sz="2800" dirty="0" smtClean="0"/>
              <a:t>.</a:t>
            </a:r>
          </a:p>
          <a:p>
            <a:pPr lvl="2" fontAlgn="auto">
              <a:spcAft>
                <a:spcPts val="0"/>
              </a:spcAft>
              <a:buClr>
                <a:schemeClr val="accent1">
                  <a:lumMod val="60000"/>
                  <a:lumOff val="40000"/>
                </a:schemeClr>
              </a:buClr>
              <a:buFont typeface="Courier New"/>
              <a:buChar char="o"/>
              <a:defRPr/>
            </a:pPr>
            <a:r>
              <a:rPr lang="en-US" dirty="0" smtClean="0"/>
              <a:t>Ideas related to Hamlet. </a:t>
            </a:r>
          </a:p>
          <a:p>
            <a:pPr lvl="2" fontAlgn="auto">
              <a:spcAft>
                <a:spcPts val="0"/>
              </a:spcAft>
              <a:buClr>
                <a:schemeClr val="accent1">
                  <a:lumMod val="60000"/>
                  <a:lumOff val="40000"/>
                </a:schemeClr>
              </a:buClr>
              <a:buFont typeface="Courier New"/>
              <a:buChar char="o"/>
              <a:defRPr/>
            </a:pPr>
            <a:r>
              <a:rPr lang="en-US" dirty="0" smtClean="0"/>
              <a:t>Ideas related to </a:t>
            </a:r>
            <a:r>
              <a:rPr lang="en-US" dirty="0" err="1" smtClean="0"/>
              <a:t>Laertes</a:t>
            </a:r>
            <a:r>
              <a:rPr lang="en-US" dirty="0" smtClean="0"/>
              <a:t>.</a:t>
            </a:r>
          </a:p>
          <a:p>
            <a:pPr lvl="2" fontAlgn="auto">
              <a:spcAft>
                <a:spcPts val="0"/>
              </a:spcAft>
              <a:buClr>
                <a:schemeClr val="accent1">
                  <a:lumMod val="60000"/>
                  <a:lumOff val="40000"/>
                </a:schemeClr>
              </a:buClr>
              <a:buFont typeface="Courier New"/>
              <a:buChar char="o"/>
              <a:defRPr/>
            </a:pPr>
            <a:r>
              <a:rPr lang="en-US" dirty="0" smtClean="0"/>
              <a:t>Ideas related to Claudius</a:t>
            </a:r>
          </a:p>
          <a:p>
            <a:pPr lvl="5">
              <a:buFont typeface="Arial" pitchFamily="34" charset="0"/>
              <a:buNone/>
              <a:defRPr/>
            </a:pPr>
            <a:r>
              <a:rPr lang="en-US" dirty="0" smtClean="0"/>
              <a:t>Or</a:t>
            </a:r>
          </a:p>
          <a:p>
            <a:pPr lvl="2" fontAlgn="auto">
              <a:spcAft>
                <a:spcPts val="0"/>
              </a:spcAft>
              <a:buClr>
                <a:schemeClr val="accent1">
                  <a:lumMod val="60000"/>
                  <a:lumOff val="40000"/>
                </a:schemeClr>
              </a:buClr>
              <a:buFont typeface="Courier New"/>
              <a:buChar char="o"/>
              <a:defRPr/>
            </a:pPr>
            <a:r>
              <a:rPr lang="en-US" dirty="0" smtClean="0"/>
              <a:t>Ideas related to Hamlet as soldier</a:t>
            </a:r>
          </a:p>
          <a:p>
            <a:pPr lvl="2" fontAlgn="auto">
              <a:spcAft>
                <a:spcPts val="0"/>
              </a:spcAft>
              <a:buClr>
                <a:schemeClr val="accent1">
                  <a:lumMod val="60000"/>
                  <a:lumOff val="40000"/>
                </a:schemeClr>
              </a:buClr>
              <a:buFont typeface="Courier New"/>
              <a:buChar char="o"/>
              <a:defRPr/>
            </a:pPr>
            <a:r>
              <a:rPr lang="en-US" dirty="0" smtClean="0"/>
              <a:t>Ideas related to Hamlet as philosopher</a:t>
            </a:r>
          </a:p>
          <a:p>
            <a:pPr lvl="2" fontAlgn="auto">
              <a:spcAft>
                <a:spcPts val="0"/>
              </a:spcAft>
              <a:buClr>
                <a:schemeClr val="accent1">
                  <a:lumMod val="60000"/>
                  <a:lumOff val="40000"/>
                </a:schemeClr>
              </a:buClr>
              <a:buFont typeface="Courier New"/>
              <a:buChar char="o"/>
              <a:defRPr/>
            </a:pPr>
            <a:r>
              <a:rPr lang="en-US" dirty="0" smtClean="0"/>
              <a:t>Ideas related to Hamlet as lover</a:t>
            </a:r>
          </a:p>
          <a:p>
            <a:pPr lvl="2" fontAlgn="auto">
              <a:spcAft>
                <a:spcPts val="0"/>
              </a:spcAft>
              <a:buClr>
                <a:schemeClr val="accent1">
                  <a:lumMod val="60000"/>
                  <a:lumOff val="40000"/>
                </a:schemeClr>
              </a:buClr>
              <a:buFont typeface="Courier New"/>
              <a:buChar char="o"/>
              <a:defRPr/>
            </a:pPr>
            <a:r>
              <a:rPr lang="en-US" dirty="0" smtClean="0"/>
              <a:t>Ideas related to Hamlet as friend</a:t>
            </a:r>
          </a:p>
          <a:p>
            <a:pPr lvl="2" fontAlgn="auto">
              <a:spcAft>
                <a:spcPts val="0"/>
              </a:spcAft>
              <a:buClr>
                <a:schemeClr val="accent1">
                  <a:lumMod val="60000"/>
                  <a:lumOff val="40000"/>
                </a:schemeClr>
              </a:buClr>
              <a:buFont typeface="Candara" pitchFamily="34" charset="0"/>
              <a:buNone/>
              <a:defRPr/>
            </a:pPr>
            <a:endParaRPr lang="en-US" dirty="0" smtClean="0"/>
          </a:p>
          <a:p>
            <a:pPr fontAlgn="auto">
              <a:spcAft>
                <a:spcPts val="0"/>
              </a:spcAft>
              <a:buClr>
                <a:schemeClr val="accent1">
                  <a:lumMod val="60000"/>
                  <a:lumOff val="40000"/>
                </a:schemeClr>
              </a:buClr>
              <a:defRPr/>
            </a:pPr>
            <a:endParaRPr lang="en-US" dirty="0"/>
          </a:p>
        </p:txBody>
      </p:sp>
      <p:sp>
        <p:nvSpPr>
          <p:cNvPr id="22531"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a:lnSpc>
                <a:spcPts val="5200"/>
              </a:lnSpc>
            </a:pPr>
            <a:r>
              <a:rPr lang="en-US" dirty="0" smtClean="0"/>
              <a:t>Clarify by </a:t>
            </a:r>
            <a:br>
              <a:rPr lang="en-US" dirty="0" smtClean="0"/>
            </a:br>
            <a:r>
              <a:rPr lang="en-US" dirty="0" smtClean="0"/>
              <a:t>Identifying Types</a:t>
            </a:r>
          </a:p>
        </p:txBody>
      </p:sp>
      <p:sp>
        <p:nvSpPr>
          <p:cNvPr id="23554" name="Content Placeholder 2"/>
          <p:cNvSpPr>
            <a:spLocks noGrp="1"/>
          </p:cNvSpPr>
          <p:nvPr>
            <p:ph idx="1"/>
          </p:nvPr>
        </p:nvSpPr>
        <p:spPr>
          <a:xfrm>
            <a:off x="457200" y="1762125"/>
            <a:ext cx="8305800" cy="5095875"/>
          </a:xfrm>
        </p:spPr>
        <p:txBody>
          <a:bodyPr/>
          <a:lstStyle/>
          <a:p>
            <a:r>
              <a:rPr lang="en-US" smtClean="0"/>
              <a:t>Give order to your ideas by identifying them according to type.  </a:t>
            </a:r>
          </a:p>
          <a:p>
            <a:r>
              <a:rPr lang="en-US" smtClean="0"/>
              <a:t>Here are some examples of ordering by type for an essay on the use of poetic devices in a poem. </a:t>
            </a:r>
          </a:p>
          <a:p>
            <a:pPr lvl="2">
              <a:buFont typeface="Courier New" pitchFamily="49" charset="0"/>
              <a:buChar char="o"/>
            </a:pPr>
            <a:r>
              <a:rPr lang="en-US" sz="2000" smtClean="0"/>
              <a:t>Metaphors</a:t>
            </a:r>
          </a:p>
          <a:p>
            <a:pPr lvl="2">
              <a:buFont typeface="Courier New" pitchFamily="49" charset="0"/>
              <a:buChar char="o"/>
            </a:pPr>
            <a:r>
              <a:rPr lang="en-US" sz="2000" smtClean="0"/>
              <a:t>Symbols</a:t>
            </a:r>
          </a:p>
          <a:p>
            <a:pPr lvl="2">
              <a:buFont typeface="Courier New" pitchFamily="49" charset="0"/>
              <a:buChar char="o"/>
            </a:pPr>
            <a:r>
              <a:rPr lang="en-US" sz="2000" smtClean="0"/>
              <a:t>Irony</a:t>
            </a:r>
          </a:p>
          <a:p>
            <a:pPr lvl="2">
              <a:buFont typeface="Courier New" pitchFamily="49" charset="0"/>
              <a:buChar char="o"/>
            </a:pPr>
            <a:r>
              <a:rPr lang="en-US" sz="2000" smtClean="0"/>
              <a:t>Paradox</a:t>
            </a:r>
          </a:p>
          <a:p>
            <a:pPr lvl="2">
              <a:buFont typeface="Courier New" pitchFamily="49" charset="0"/>
              <a:buChar char="o"/>
            </a:pPr>
            <a:r>
              <a:rPr lang="en-US" sz="2000" smtClean="0"/>
              <a:t>Images</a:t>
            </a:r>
          </a:p>
          <a:p>
            <a:pPr lvl="2">
              <a:buFont typeface="Courier New" pitchFamily="49" charset="0"/>
              <a:buChar char="o"/>
            </a:pPr>
            <a:r>
              <a:rPr lang="en-US" sz="2000" smtClean="0"/>
              <a:t>Rhyme</a:t>
            </a:r>
          </a:p>
          <a:p>
            <a:pPr>
              <a:buFont typeface="Courier New" pitchFamily="49" charset="0"/>
              <a:buChar char="o"/>
            </a:pPr>
            <a:endParaRPr lang="en-US" smtClean="0"/>
          </a:p>
        </p:txBody>
      </p:sp>
      <p:sp>
        <p:nvSpPr>
          <p:cNvPr id="2355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z="4000" smtClean="0"/>
              <a:t>Clarify Through Detail</a:t>
            </a:r>
          </a:p>
        </p:txBody>
      </p:sp>
      <p:sp>
        <p:nvSpPr>
          <p:cNvPr id="3" name="Content Placeholder 2"/>
          <p:cNvSpPr>
            <a:spLocks noGrp="1"/>
          </p:cNvSpPr>
          <p:nvPr>
            <p:ph idx="1"/>
          </p:nvPr>
        </p:nvSpPr>
        <p:spPr>
          <a:xfrm>
            <a:off x="792162" y="1761565"/>
            <a:ext cx="7570787" cy="4289611"/>
          </a:xfrm>
        </p:spPr>
        <p:txBody>
          <a:bodyPr rtlCol="0">
            <a:normAutofit fontScale="92500" lnSpcReduction="10000"/>
          </a:bodyPr>
          <a:lstStyle/>
          <a:p>
            <a:pPr marL="0" fontAlgn="auto">
              <a:spcAft>
                <a:spcPts val="0"/>
              </a:spcAft>
              <a:buClr>
                <a:schemeClr val="accent1">
                  <a:lumMod val="60000"/>
                  <a:lumOff val="40000"/>
                </a:schemeClr>
              </a:buClr>
              <a:buFont typeface="Candara" pitchFamily="34" charset="0"/>
              <a:buNone/>
              <a:defRPr/>
            </a:pPr>
            <a:r>
              <a:rPr lang="en-US" dirty="0" smtClean="0"/>
              <a:t>Provide details that help the reader see and understand. But be careful not to include extraneous details that misdirect the reader away from your purpose.</a:t>
            </a:r>
          </a:p>
          <a:p>
            <a:pPr indent="0" fontAlgn="auto">
              <a:spcAft>
                <a:spcPts val="0"/>
              </a:spcAft>
              <a:buClr>
                <a:schemeClr val="accent1">
                  <a:lumMod val="60000"/>
                  <a:lumOff val="40000"/>
                </a:schemeClr>
              </a:buClr>
              <a:buFont typeface="Candara" pitchFamily="34" charset="0"/>
              <a:buNone/>
              <a:defRPr/>
            </a:pPr>
            <a:r>
              <a:rPr lang="en-US" dirty="0" smtClean="0"/>
              <a:t>“The anapestic tetrameter of Byron’s ‘The Destruction of Sennacherib’ in combination with the rhymed couplets in the quatrains let the reader hear the thundering beat of the horses as the Assyrians invaded Jerusalem. </a:t>
            </a:r>
            <a:r>
              <a:rPr lang="en-US" strike="sngStrike" dirty="0" smtClean="0"/>
              <a:t>Sennacherib was the king from 705 to 681 BCE.”</a:t>
            </a:r>
          </a:p>
        </p:txBody>
      </p:sp>
      <p:sp>
        <p:nvSpPr>
          <p:cNvPr id="24579"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4000" smtClean="0"/>
              <a:t>Clarify Through Word Choice</a:t>
            </a:r>
          </a:p>
        </p:txBody>
      </p:sp>
      <p:sp>
        <p:nvSpPr>
          <p:cNvPr id="3" name="Content Placeholder 2"/>
          <p:cNvSpPr>
            <a:spLocks noGrp="1"/>
          </p:cNvSpPr>
          <p:nvPr>
            <p:ph idx="1"/>
          </p:nvPr>
        </p:nvSpPr>
        <p:spPr>
          <a:xfrm>
            <a:off x="0" y="1761565"/>
            <a:ext cx="9144000" cy="4867835"/>
          </a:xfrm>
        </p:spPr>
        <p:txBody>
          <a:bodyPr rtlCol="0">
            <a:normAutofit/>
          </a:bodyPr>
          <a:lstStyle/>
          <a:p>
            <a:pPr fontAlgn="auto">
              <a:spcAft>
                <a:spcPts val="0"/>
              </a:spcAft>
              <a:buClr>
                <a:schemeClr val="accent1">
                  <a:lumMod val="60000"/>
                  <a:lumOff val="40000"/>
                </a:schemeClr>
              </a:buClr>
              <a:defRPr/>
            </a:pPr>
            <a:r>
              <a:rPr lang="en-US" dirty="0" smtClean="0"/>
              <a:t>Be careful to use words and idioms correctly:</a:t>
            </a:r>
          </a:p>
          <a:p>
            <a:pPr fontAlgn="auto">
              <a:spcAft>
                <a:spcPts val="0"/>
              </a:spcAft>
              <a:buClr>
                <a:schemeClr val="accent1">
                  <a:lumMod val="60000"/>
                  <a:lumOff val="40000"/>
                </a:schemeClr>
              </a:buClr>
              <a:buFont typeface="Candara" pitchFamily="34" charset="0"/>
              <a:buNone/>
              <a:defRPr/>
            </a:pPr>
            <a:r>
              <a:rPr lang="en-US" dirty="0" smtClean="0"/>
              <a:t>	He </a:t>
            </a:r>
            <a:r>
              <a:rPr lang="en-US" b="1" strike="sngStrike" dirty="0" smtClean="0"/>
              <a:t>effected</a:t>
            </a:r>
            <a:r>
              <a:rPr lang="en-US" b="1" dirty="0" smtClean="0"/>
              <a:t> </a:t>
            </a:r>
            <a:r>
              <a:rPr lang="en-US" dirty="0" smtClean="0"/>
              <a:t>affected the student’s attitudes toward the poem by leading the discussion.</a:t>
            </a:r>
          </a:p>
          <a:p>
            <a:pPr fontAlgn="auto">
              <a:spcAft>
                <a:spcPts val="0"/>
              </a:spcAft>
              <a:buClr>
                <a:schemeClr val="accent1">
                  <a:lumMod val="60000"/>
                  <a:lumOff val="40000"/>
                </a:schemeClr>
              </a:buClr>
              <a:buFont typeface="Candara" pitchFamily="34" charset="0"/>
              <a:buNone/>
              <a:defRPr/>
            </a:pPr>
            <a:r>
              <a:rPr lang="en-US" dirty="0" smtClean="0"/>
              <a:t>	She was bored </a:t>
            </a:r>
            <a:r>
              <a:rPr lang="en-US" b="1" strike="sngStrike" dirty="0" smtClean="0"/>
              <a:t>of</a:t>
            </a:r>
            <a:r>
              <a:rPr lang="en-US" b="1" dirty="0" smtClean="0"/>
              <a:t> </a:t>
            </a:r>
            <a:r>
              <a:rPr lang="en-US" dirty="0" smtClean="0"/>
              <a:t>by the idea.</a:t>
            </a:r>
          </a:p>
          <a:p>
            <a:pPr fontAlgn="auto">
              <a:spcAft>
                <a:spcPts val="0"/>
              </a:spcAft>
              <a:buClr>
                <a:schemeClr val="accent1">
                  <a:lumMod val="60000"/>
                  <a:lumOff val="40000"/>
                </a:schemeClr>
              </a:buClr>
              <a:buFont typeface="Candara" pitchFamily="34" charset="0"/>
              <a:buNone/>
              <a:defRPr/>
            </a:pPr>
            <a:r>
              <a:rPr lang="en-US" dirty="0" smtClean="0"/>
              <a:t>	In accordance </a:t>
            </a:r>
            <a:r>
              <a:rPr lang="en-US" b="1" strike="sngStrike" dirty="0" smtClean="0"/>
              <a:t>to</a:t>
            </a:r>
            <a:r>
              <a:rPr lang="en-US" b="1" dirty="0" smtClean="0"/>
              <a:t> </a:t>
            </a:r>
            <a:r>
              <a:rPr lang="en-US" dirty="0" smtClean="0"/>
              <a:t>with the regulations, referees must wear official shirts.</a:t>
            </a:r>
          </a:p>
          <a:p>
            <a:pPr fontAlgn="auto">
              <a:spcAft>
                <a:spcPts val="0"/>
              </a:spcAft>
              <a:buClr>
                <a:schemeClr val="accent1">
                  <a:lumMod val="60000"/>
                  <a:lumOff val="40000"/>
                </a:schemeClr>
              </a:buClr>
              <a:buFont typeface="Candara" pitchFamily="34" charset="0"/>
              <a:buNone/>
              <a:defRPr/>
            </a:pPr>
            <a:r>
              <a:rPr lang="en-US" dirty="0" smtClean="0"/>
              <a:t>	The plant was a type of </a:t>
            </a:r>
            <a:r>
              <a:rPr lang="en-US" b="1" strike="sngStrike" dirty="0" smtClean="0"/>
              <a:t>a</a:t>
            </a:r>
            <a:r>
              <a:rPr lang="en-US" b="1" dirty="0" smtClean="0"/>
              <a:t> </a:t>
            </a:r>
            <a:r>
              <a:rPr lang="en-US" dirty="0" smtClean="0"/>
              <a:t>rose bred to withstand mold. </a:t>
            </a:r>
          </a:p>
          <a:p>
            <a:pPr fontAlgn="auto">
              <a:spcAft>
                <a:spcPts val="0"/>
              </a:spcAft>
              <a:buClr>
                <a:schemeClr val="accent1">
                  <a:lumMod val="60000"/>
                  <a:lumOff val="40000"/>
                </a:schemeClr>
              </a:buClr>
              <a:buFont typeface="Candara" pitchFamily="34" charset="0"/>
              <a:buNone/>
              <a:defRPr/>
            </a:pPr>
            <a:endParaRPr lang="en-US" b="1" dirty="0" smtClean="0"/>
          </a:p>
        </p:txBody>
      </p:sp>
      <p:sp>
        <p:nvSpPr>
          <p:cNvPr id="26627"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z="4000" smtClean="0"/>
              <a:t>Avoid Mixed Metaphors</a:t>
            </a:r>
          </a:p>
        </p:txBody>
      </p:sp>
      <p:sp>
        <p:nvSpPr>
          <p:cNvPr id="28674" name="Content Placeholder 2"/>
          <p:cNvSpPr>
            <a:spLocks noGrp="1"/>
          </p:cNvSpPr>
          <p:nvPr>
            <p:ph idx="1"/>
          </p:nvPr>
        </p:nvSpPr>
        <p:spPr/>
        <p:txBody>
          <a:bodyPr/>
          <a:lstStyle/>
          <a:p>
            <a:r>
              <a:rPr lang="en-US" smtClean="0"/>
              <a:t>Don’t mix metaphors.</a:t>
            </a:r>
          </a:p>
          <a:p>
            <a:pPr lvl="1"/>
            <a:r>
              <a:rPr lang="en-US" smtClean="0"/>
              <a:t>The light at the end of the tunnel is likely to be on the top of the corporate ladder.</a:t>
            </a:r>
          </a:p>
          <a:p>
            <a:pPr lvl="1"/>
            <a:r>
              <a:rPr lang="en-US" smtClean="0"/>
              <a:t>She felt depressed, as though she were a hiker falling down a steep and slippery slope, heading toward the peak of her fears.</a:t>
            </a:r>
          </a:p>
          <a:p>
            <a:pPr>
              <a:buFont typeface="Candara" pitchFamily="34" charset="0"/>
              <a:buNone/>
            </a:pPr>
            <a:endParaRPr lang="en-US" smtClean="0"/>
          </a:p>
        </p:txBody>
      </p:sp>
      <p:sp>
        <p:nvSpPr>
          <p:cNvPr id="28675"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z="4000" smtClean="0"/>
              <a:t>Include all Necessary Words </a:t>
            </a:r>
          </a:p>
        </p:txBody>
      </p:sp>
      <p:sp>
        <p:nvSpPr>
          <p:cNvPr id="30722" name="Content Placeholder 2"/>
          <p:cNvSpPr>
            <a:spLocks noGrp="1"/>
          </p:cNvSpPr>
          <p:nvPr>
            <p:ph idx="1"/>
          </p:nvPr>
        </p:nvSpPr>
        <p:spPr/>
        <p:txBody>
          <a:bodyPr/>
          <a:lstStyle/>
          <a:p>
            <a:r>
              <a:rPr lang="en-US" smtClean="0"/>
              <a:t>Be careful to supply the prepositions and verb forms needed to complete statements of comparison.  </a:t>
            </a:r>
          </a:p>
          <a:p>
            <a:r>
              <a:rPr lang="en-US" smtClean="0"/>
              <a:t>The words in the brackets below must be inserted to complete the thoughts:</a:t>
            </a:r>
          </a:p>
          <a:p>
            <a:pPr lvl="1"/>
            <a:r>
              <a:rPr lang="en-US" smtClean="0"/>
              <a:t>She neither caters [to] nor gives in to his demands.</a:t>
            </a:r>
          </a:p>
          <a:p>
            <a:pPr lvl="1"/>
            <a:r>
              <a:rPr lang="en-US" smtClean="0"/>
              <a:t>Nora realizes that in the past Torvald had never [respected] and would not in the future respect her as a full human being. </a:t>
            </a:r>
          </a:p>
        </p:txBody>
      </p:sp>
      <p:sp>
        <p:nvSpPr>
          <p:cNvPr id="30723" name="TextBox 5"/>
          <p:cNvSpPr txBox="1">
            <a:spLocks noChangeArrowheads="1"/>
          </p:cNvSpPr>
          <p:nvPr/>
        </p:nvSpPr>
        <p:spPr bwMode="auto">
          <a:xfrm>
            <a:off x="2590800" y="6581775"/>
            <a:ext cx="3962400" cy="276225"/>
          </a:xfrm>
          <a:prstGeom prst="rect">
            <a:avLst/>
          </a:prstGeom>
          <a:noFill/>
          <a:ln w="9525">
            <a:noFill/>
            <a:miter lim="800000"/>
            <a:headEnd/>
            <a:tailEnd/>
          </a:ln>
        </p:spPr>
        <p:txBody>
          <a:bodyPr>
            <a:spAutoFit/>
          </a:bodyPr>
          <a:lstStyle/>
          <a:p>
            <a:pPr algn="ctr"/>
            <a:r>
              <a:rPr lang="en-US" sz="1200">
                <a:latin typeface="Candara" pitchFamily="34" charset="0"/>
              </a:rPr>
              <a:t>© 2012 Pearson Education, Inc.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ＭＳ Ｐ明朝"/>
      </a:majorFont>
      <a:minorFont>
        <a:latin typeface="Candara"/>
        <a:ea typeface=""/>
        <a:cs typeface=""/>
        <a:font script="Jpan" typeface="メイリオ"/>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408</TotalTime>
  <Words>1225</Words>
  <Application>Microsoft Office PowerPoint</Application>
  <PresentationFormat>On-screen Show (4:3)</PresentationFormat>
  <Paragraphs>152</Paragraphs>
  <Slides>23</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Candara</vt:lpstr>
      <vt:lpstr>Courier New</vt:lpstr>
      <vt:lpstr>Mistral</vt:lpstr>
      <vt:lpstr>Infusion</vt:lpstr>
      <vt:lpstr>Good Writing</vt:lpstr>
      <vt:lpstr>Clarity</vt:lpstr>
      <vt:lpstr>Clarify through Ordering Ideas</vt:lpstr>
      <vt:lpstr>Clarify Through Classifying Ideas</vt:lpstr>
      <vt:lpstr>Clarify by  Identifying Types</vt:lpstr>
      <vt:lpstr>Clarify Through Detail</vt:lpstr>
      <vt:lpstr>Clarify Through Word Choice</vt:lpstr>
      <vt:lpstr>Avoid Mixed Metaphors</vt:lpstr>
      <vt:lpstr>Include all Necessary Words </vt:lpstr>
      <vt:lpstr>Offer Complete Comparisons</vt:lpstr>
      <vt:lpstr>Coherence: How We Get Smoothly From Here to There</vt:lpstr>
      <vt:lpstr>Addition</vt:lpstr>
      <vt:lpstr>Enumeration</vt:lpstr>
      <vt:lpstr>Repetition</vt:lpstr>
      <vt:lpstr>Direct Indication </vt:lpstr>
      <vt:lpstr>Use Parallelism</vt:lpstr>
      <vt:lpstr>Another Goal of Good Writing: Consistency</vt:lpstr>
      <vt:lpstr>Consistency in Pronoun Person</vt:lpstr>
      <vt:lpstr>Consistency in Pronoun Agreement</vt:lpstr>
      <vt:lpstr>Consistency in Pronouns,  Antecedents, and Verbs</vt:lpstr>
      <vt:lpstr>Consistency in Tone</vt:lpstr>
      <vt:lpstr>Inconsistent Tone and Point of View</vt:lpstr>
      <vt:lpstr>Confidence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Writing</dc:title>
  <dc:creator>Mary Basson</dc:creator>
  <cp:lastModifiedBy>Amanda Long</cp:lastModifiedBy>
  <cp:revision>66</cp:revision>
  <dcterms:created xsi:type="dcterms:W3CDTF">2011-06-01T02:02:54Z</dcterms:created>
  <dcterms:modified xsi:type="dcterms:W3CDTF">2015-08-11T16:00:15Z</dcterms:modified>
</cp:coreProperties>
</file>