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070A8-A5C5-4983-B2E4-47D697BE745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E46FB-78C4-4A60-9860-643FE0ED8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6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2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4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2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B323-267B-4B71-93F2-F8133899BD1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1C5E1-EFF2-42C6-ABC2-E0AEF86F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i="0" dirty="0" smtClean="0">
                <a:latin typeface="Bookman Old Style" pitchFamily="18" charset="0"/>
              </a:rPr>
              <a:t>Who </a:t>
            </a:r>
            <a:r>
              <a:rPr lang="en-US" altLang="en-US" sz="4000" b="1" i="0" dirty="0" smtClean="0">
                <a:latin typeface="Bookman Old Style" pitchFamily="18" charset="0"/>
              </a:rPr>
              <a:t>is the Speaker/Source?</a:t>
            </a:r>
            <a:endParaRPr lang="en-US" altLang="en-US" b="1" dirty="0" smtClean="0">
              <a:latin typeface="Bookman Old Style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76800"/>
          </a:xfrm>
        </p:spPr>
        <p:txBody>
          <a:bodyPr>
            <a:normAutofit lnSpcReduction="10000"/>
          </a:bodyPr>
          <a:lstStyle/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H – Home - country of origin, national or ethnic identity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O – Occupation or profession 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G – Gender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W – Worldview – values as reflecting religious, philosophical, or other cultural ideals 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A – Age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R – Real Knowledge – that is what are the limitations of the speaker – what could they know or not know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T – Theoretical Ideals - political, economic, or other social / intellectual values </a:t>
            </a:r>
          </a:p>
          <a:p>
            <a:pPr marL="228600" lvl="2" indent="0" eaLnBrk="1" hangingPunct="1">
              <a:lnSpc>
                <a:spcPct val="90000"/>
              </a:lnSpc>
              <a:buSzPct val="25000"/>
              <a:buNone/>
            </a:pPr>
            <a:r>
              <a:rPr lang="en-US" altLang="en-US" dirty="0" smtClean="0">
                <a:latin typeface="Bookman Old Style" pitchFamily="18" charset="0"/>
              </a:rPr>
              <a:t>S – Social Status, including class, caste, wealth and education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656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543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i="0" dirty="0" smtClean="0">
                <a:solidFill>
                  <a:schemeClr val="tx1"/>
                </a:solidFill>
                <a:latin typeface="Bookman Old Style" pitchFamily="18" charset="0"/>
              </a:rPr>
              <a:t>What </a:t>
            </a:r>
            <a:r>
              <a:rPr lang="en-US" altLang="en-US" b="1" i="0" dirty="0" smtClean="0">
                <a:solidFill>
                  <a:schemeClr val="tx1"/>
                </a:solidFill>
                <a:latin typeface="Bookman Old Style" pitchFamily="18" charset="0"/>
              </a:rPr>
              <a:t>is the tone of the document?</a:t>
            </a:r>
            <a:endParaRPr lang="en-US" altLang="en-US" b="1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 marL="228600" lvl="2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Bookman Old Style" pitchFamily="18" charset="0"/>
              </a:rPr>
              <a:t>Consider the SHOCK AND AWE approach</a:t>
            </a:r>
            <a:r>
              <a:rPr lang="en-US" altLang="en-US" sz="2000" dirty="0" smtClean="0">
                <a:latin typeface="Bookman Old Style" pitchFamily="18" charset="0"/>
              </a:rPr>
              <a:t>.  Is the speaker or message: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S – Sad or wistful?		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H – Haughty or condescending or insensitive?		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O – Obsessed or fanatical or just committed?			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C – Cruel or antagonistic or ruthless?				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K – Knowledgeable or arrogant or uncertain?							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A  – Amused or tolerant or unsympathetic?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N – Negative or defensive or judgmental?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D – Deferential or respectful?</a:t>
            </a:r>
          </a:p>
          <a:p>
            <a:pPr marL="342900" lvl="3" indent="0" eaLnBrk="1" hangingPunct="1">
              <a:lnSpc>
                <a:spcPct val="90000"/>
              </a:lnSpc>
            </a:pPr>
            <a:endParaRPr lang="en-US" altLang="en-US" dirty="0" smtClean="0">
              <a:latin typeface="Bookman Old Style" pitchFamily="18" charset="0"/>
            </a:endParaRP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A – Annoyed or outraged or disgusted?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W – Worried or panic stricken?</a:t>
            </a:r>
          </a:p>
          <a:p>
            <a:pPr marL="342900" lvl="3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Bookman Old Style" pitchFamily="18" charset="0"/>
              </a:rPr>
              <a:t>E – Excited or guilty or ashamed?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8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Who is the Speaker/Source?</vt:lpstr>
      <vt:lpstr>What is the tone of the document?</vt:lpstr>
    </vt:vector>
  </TitlesOfParts>
  <Company>GISD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Speaker/Source?</dc:title>
  <dc:creator>Nancy Hester</dc:creator>
  <cp:lastModifiedBy>Nancy Hester</cp:lastModifiedBy>
  <cp:revision>2</cp:revision>
  <cp:lastPrinted>2014-10-03T16:18:41Z</cp:lastPrinted>
  <dcterms:created xsi:type="dcterms:W3CDTF">2014-10-03T16:09:21Z</dcterms:created>
  <dcterms:modified xsi:type="dcterms:W3CDTF">2014-10-03T17:40:46Z</dcterms:modified>
</cp:coreProperties>
</file>