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802E313-0FA0-4957-BF0D-0D3EA7077F0A}" type="datetimeFigureOut">
              <a:rPr lang="en-US"/>
              <a:pPr>
                <a:defRPr/>
              </a:pPr>
              <a:t>8/11/2015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A389233-2E2E-4B7C-8D13-3389A354C9D3}" type="slidenum">
              <a:rPr lang="en-US"/>
              <a:pPr>
                <a:defRPr/>
              </a:pPr>
              <a:t>‹#›</a:t>
            </a:fld>
            <a:endParaRPr lang="en-US"/>
          </a:p>
        </p:txBody>
      </p:sp>
    </p:spTree>
    <p:extLst>
      <p:ext uri="{BB962C8B-B14F-4D97-AF65-F5344CB8AC3E}">
        <p14:creationId xmlns:p14="http://schemas.microsoft.com/office/powerpoint/2010/main" val="41073969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8C507E-D849-4FC0-9E80-42D9D7DA277F}"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3309682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E508F4-4CD3-4A79-8BC5-B28DC6C84D90}"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2323921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6DB763-5502-4A56-AFBD-7A678936F680}"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41155179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54F665-BBAA-4379-8B36-0919F80D809F}"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2518525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746A62-504E-472B-9506-0AECAB9AFE48}"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969284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1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4D6D77-FCA3-485A-AA96-8E7666559121}"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19598557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F99ABF-B055-4B89-A744-D0FA4D014D13}"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3132876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149DC9-DC4B-4DE8-B872-83E1292D4B52}"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338294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3E83AD-A11F-4F94-9576-76A6BBA8D8C4}"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1550697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FD1B898-5B9C-494C-8798-6DA78F973B30}"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19420703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CB2218-AE6F-439B-B2D7-414E44731BF6}"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66140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1B7936-0CFE-4D40-B554-E993B63E9913}"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22442918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F4F49D-63BC-4E64-9A2D-643F394ECF6F}"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2888546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9F59C1-C1B6-47B0-83A0-BF9A30332C2C}"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2243490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E68786-48C1-44B2-BAF4-FBC890045EEC}"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4163915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A34D90-9F8E-41CB-880A-92F4EAEC287A}"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3973190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418AF4-A237-4E5F-A5FF-613E41AB2F51}"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1678025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686391-1595-44A8-AA2B-5972850C2A6F}"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1921574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2F4585-AF87-4B65-87B1-6BAC2C8C6059}"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1255695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02902C-0F68-4F2F-BB09-F80A55B52131}"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2402402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lIns="45720" tIns="0" rIns="45720" bIns="0" rtlCol="0" anchor="b">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704088"/>
          </a:xfrm>
        </p:spPr>
        <p:txBody>
          <a:bodyPr tIns="0" rIns="45720" bIns="0" rtlCol="0">
            <a:normAutofit/>
          </a:bodyPr>
          <a:lstStyle>
            <a:lvl1pPr marL="0" indent="0" algn="l" defTabSz="914400" rtl="0" eaLnBrk="1" latinLnBrk="0" hangingPunct="1">
              <a:lnSpc>
                <a:spcPts val="2600"/>
              </a:lnSpc>
              <a:spcBef>
                <a:spcPts val="200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788"/>
            <a:ext cx="1984375" cy="273050"/>
          </a:xfrm>
        </p:spPr>
        <p:txBody>
          <a:bodyPr wrap="square" numCol="1" anchorCtr="0" compatLnSpc="1">
            <a:prstTxWarp prst="textNoShape">
              <a:avLst/>
            </a:prstTxWarp>
          </a:bodyPr>
          <a:lstStyle>
            <a:lvl1pPr algn="l" fontAlgn="base">
              <a:spcBef>
                <a:spcPct val="0"/>
              </a:spcBef>
              <a:spcAft>
                <a:spcPct val="0"/>
              </a:spcAft>
              <a:defRPr>
                <a:latin typeface="Rockwell"/>
              </a:defRPr>
            </a:lvl1pPr>
          </a:lstStyle>
          <a:p>
            <a:fld id="{9C3F7947-8021-492D-B376-49EADD852BCB}" type="datetimeFigureOut">
              <a:rPr lang="en-US"/>
              <a:pPr/>
              <a:t>8/11/2015</a:t>
            </a:fld>
            <a:endParaRPr lang="en-US"/>
          </a:p>
        </p:txBody>
      </p:sp>
      <p:sp>
        <p:nvSpPr>
          <p:cNvPr id="5" name="Footer Placeholder 4"/>
          <p:cNvSpPr>
            <a:spLocks noGrp="1"/>
          </p:cNvSpPr>
          <p:nvPr>
            <p:ph type="ftr" sz="quarter" idx="11"/>
          </p:nvPr>
        </p:nvSpPr>
        <p:spPr>
          <a:xfrm>
            <a:off x="3959225" y="6300788"/>
            <a:ext cx="3813175" cy="273050"/>
          </a:xfrm>
        </p:spPr>
        <p:txBody>
          <a:bodyPr wrap="square" numCol="1" anchorCtr="0" compatLnSpc="1">
            <a:prstTxWarp prst="textNoShape">
              <a:avLst/>
            </a:prstTxWarp>
          </a:bodyPr>
          <a:lstStyle>
            <a:lvl1pPr algn="l" fontAlgn="base">
              <a:spcBef>
                <a:spcPct val="0"/>
              </a:spcBef>
              <a:spcAft>
                <a:spcPct val="0"/>
              </a:spcAft>
              <a:defRPr smtClean="0">
                <a:latin typeface="Rockwell"/>
              </a:defRPr>
            </a:lvl1pPr>
          </a:lstStyle>
          <a:p>
            <a:endParaRPr lang="en-US"/>
          </a:p>
        </p:txBody>
      </p:sp>
      <p:sp>
        <p:nvSpPr>
          <p:cNvPr id="6" name="Slide Number Placeholder 5"/>
          <p:cNvSpPr>
            <a:spLocks noGrp="1"/>
          </p:cNvSpPr>
          <p:nvPr>
            <p:ph type="sldNum" sz="quarter" idx="12"/>
          </p:nvPr>
        </p:nvSpPr>
        <p:spPr>
          <a:xfrm>
            <a:off x="8275638" y="6300788"/>
            <a:ext cx="685800" cy="273050"/>
          </a:xfrm>
        </p:spPr>
        <p:txBody>
          <a:bodyPr wrap="square" numCol="1" anchorCtr="0" compatLnSpc="1">
            <a:prstTxWarp prst="textNoShape">
              <a:avLst/>
            </a:prstTxWarp>
          </a:bodyPr>
          <a:lstStyle>
            <a:lvl1pPr fontAlgn="base">
              <a:spcBef>
                <a:spcPct val="0"/>
              </a:spcBef>
              <a:spcAft>
                <a:spcPct val="0"/>
              </a:spcAft>
              <a:defRPr sz="1100">
                <a:solidFill>
                  <a:schemeClr val="tx1"/>
                </a:solidFill>
                <a:latin typeface="Rockwell"/>
              </a:defRPr>
            </a:lvl1pPr>
          </a:lstStyle>
          <a:p>
            <a:fld id="{EC6F8ECE-4675-4C57-81F6-072598A91BA4}"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6"/>
          </p:nvPr>
        </p:nvSpPr>
        <p:spPr/>
        <p:txBody>
          <a:bodyPr/>
          <a:lstStyle>
            <a:lvl1pPr>
              <a:defRPr/>
            </a:lvl1pPr>
          </a:lstStyle>
          <a:p>
            <a:pPr>
              <a:defRPr/>
            </a:pPr>
            <a:fld id="{38AA8638-E605-4BF8-8039-7BA86019294D}" type="datetimeFigureOut">
              <a:rPr lang="en-US"/>
              <a:pPr>
                <a:defRPr/>
              </a:pPr>
              <a:t>8/11/2015</a:t>
            </a:fld>
            <a:endParaRPr lang="en-US"/>
          </a:p>
        </p:txBody>
      </p:sp>
      <p:sp>
        <p:nvSpPr>
          <p:cNvPr id="7" name="Footer Placeholder 4"/>
          <p:cNvSpPr>
            <a:spLocks noGrp="1"/>
          </p:cNvSpPr>
          <p:nvPr>
            <p:ph type="ftr" sz="quarter" idx="17"/>
          </p:nvPr>
        </p:nvSpPr>
        <p:spPr/>
        <p:txBody>
          <a:bodyPr/>
          <a:lstStyle>
            <a:lvl1pPr>
              <a:defRPr/>
            </a:lvl1pPr>
          </a:lstStyle>
          <a:p>
            <a:pPr>
              <a:defRPr/>
            </a:pPr>
            <a:endParaRPr lang="en-US"/>
          </a:p>
        </p:txBody>
      </p:sp>
      <p:sp>
        <p:nvSpPr>
          <p:cNvPr id="8" name="Slide Number Placeholder 5"/>
          <p:cNvSpPr>
            <a:spLocks noGrp="1"/>
          </p:cNvSpPr>
          <p:nvPr>
            <p:ph type="sldNum" sz="quarter" idx="18"/>
          </p:nvPr>
        </p:nvSpPr>
        <p:spPr/>
        <p:txBody>
          <a:bodyPr/>
          <a:lstStyle>
            <a:lvl1pPr>
              <a:defRPr/>
            </a:lvl1pPr>
          </a:lstStyle>
          <a:p>
            <a:pPr>
              <a:defRPr/>
            </a:pPr>
            <a:fld id="{4CE41BB6-1644-4B3B-842D-F30BEFCA47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6"/>
          </p:nvPr>
        </p:nvSpPr>
        <p:spPr/>
        <p:txBody>
          <a:bodyPr/>
          <a:lstStyle>
            <a:lvl1pPr>
              <a:defRPr/>
            </a:lvl1pPr>
          </a:lstStyle>
          <a:p>
            <a:pPr>
              <a:defRPr/>
            </a:pPr>
            <a:fld id="{B7DBCBE9-7762-47AC-8870-BFBC8DD50F86}" type="datetimeFigureOut">
              <a:rPr lang="en-US"/>
              <a:pPr>
                <a:defRPr/>
              </a:pPr>
              <a:t>8/11/2015</a:t>
            </a:fld>
            <a:endParaRPr lang="en-US"/>
          </a:p>
        </p:txBody>
      </p:sp>
      <p:sp>
        <p:nvSpPr>
          <p:cNvPr id="9" name="Footer Placeholder 4"/>
          <p:cNvSpPr>
            <a:spLocks noGrp="1"/>
          </p:cNvSpPr>
          <p:nvPr>
            <p:ph type="ftr" sz="quarter" idx="17"/>
          </p:nvPr>
        </p:nvSpPr>
        <p:spPr/>
        <p:txBody>
          <a:bodyPr/>
          <a:lstStyle>
            <a:lvl1pPr>
              <a:defRPr/>
            </a:lvl1pPr>
          </a:lstStyle>
          <a:p>
            <a:pPr>
              <a:defRPr/>
            </a:pPr>
            <a:endParaRPr lang="en-US"/>
          </a:p>
        </p:txBody>
      </p:sp>
      <p:sp>
        <p:nvSpPr>
          <p:cNvPr id="10" name="Slide Number Placeholder 5"/>
          <p:cNvSpPr>
            <a:spLocks noGrp="1"/>
          </p:cNvSpPr>
          <p:nvPr>
            <p:ph type="sldNum" sz="quarter" idx="18"/>
          </p:nvPr>
        </p:nvSpPr>
        <p:spPr/>
        <p:txBody>
          <a:bodyPr/>
          <a:lstStyle>
            <a:lvl1pPr>
              <a:defRPr/>
            </a:lvl1pPr>
          </a:lstStyle>
          <a:p>
            <a:pPr>
              <a:defRPr/>
            </a:pPr>
            <a:fld id="{E0D64782-B5AE-4B89-AF4A-CED5BAD98A9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F181E353-EA59-4378-9A16-CCCB347E93FD}" type="datetimeFigureOut">
              <a:rPr lang="en-US"/>
              <a:pPr>
                <a:defRPr/>
              </a:pPr>
              <a:t>8/11/2015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EBBB809-5056-40A5-871A-F1CCFC44134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FB35B9-CE6A-4D1D-ACE2-387458E5E927}" type="datetimeFigureOut">
              <a:rPr lang="en-US"/>
              <a:pPr>
                <a:defRPr/>
              </a:pPr>
              <a:t>8/11/2015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9FADAF8-C7E3-49AE-8BE1-397CB508AE9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E125F6-8E9E-469F-9625-362964E9B5EF}" type="datetimeFigureOut">
              <a:rPr lang="en-US"/>
              <a:pPr>
                <a:defRPr/>
              </a:pPr>
              <a:t>8/11/2015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997F05-6468-4649-B9AF-55686549B7E1}"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grpSp>
        <p:nvGrpSpPr>
          <p:cNvPr id="5" name="Group 7"/>
          <p:cNvGrpSpPr>
            <a:grpSpLocks/>
          </p:cNvGrpSpPr>
          <p:nvPr/>
        </p:nvGrpSpPr>
        <p:grpSpPr bwMode="auto">
          <a:xfrm rot="-178369">
            <a:off x="628650" y="506413"/>
            <a:ext cx="3851275" cy="5514975"/>
            <a:chOff x="1524000" y="381000"/>
            <a:chExt cx="3657600" cy="4737978"/>
          </a:xfrm>
        </p:grpSpPr>
        <p:sp>
          <p:nvSpPr>
            <p:cNvPr id="6" name="Rectangle 9"/>
            <p:cNvSpPr/>
            <p:nvPr userDrawn="1"/>
          </p:nvSpPr>
          <p:spPr>
            <a:xfrm>
              <a:off x="1522886" y="380938"/>
              <a:ext cx="3657600" cy="472434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8" name="Date Placeholder 4"/>
          <p:cNvSpPr>
            <a:spLocks noGrp="1"/>
          </p:cNvSpPr>
          <p:nvPr>
            <p:ph type="dt" sz="half" idx="15"/>
          </p:nvPr>
        </p:nvSpPr>
        <p:spPr/>
        <p:txBody>
          <a:bodyPr/>
          <a:lstStyle>
            <a:lvl1pPr>
              <a:defRPr/>
            </a:lvl1pPr>
          </a:lstStyle>
          <a:p>
            <a:pPr>
              <a:defRPr/>
            </a:pPr>
            <a:fld id="{15609F86-9444-4F58-8D57-D9F72409D6A5}" type="datetimeFigureOut">
              <a:rPr lang="en-US"/>
              <a:pPr>
                <a:defRPr/>
              </a:pPr>
              <a:t>8/11/2015</a:t>
            </a:fld>
            <a:endParaRPr lang="en-US"/>
          </a:p>
        </p:txBody>
      </p:sp>
      <p:sp>
        <p:nvSpPr>
          <p:cNvPr id="9" name="Footer Placeholder 5"/>
          <p:cNvSpPr>
            <a:spLocks noGrp="1"/>
          </p:cNvSpPr>
          <p:nvPr>
            <p:ph type="ftr" sz="quarter" idx="16"/>
          </p:nvPr>
        </p:nvSpPr>
        <p:spPr/>
        <p:txBody>
          <a:bodyPr/>
          <a:lstStyle>
            <a:lvl1pPr>
              <a:defRPr/>
            </a:lvl1pPr>
          </a:lstStyle>
          <a:p>
            <a:pPr>
              <a:defRPr/>
            </a:pPr>
            <a:endParaRPr lang="en-US"/>
          </a:p>
        </p:txBody>
      </p:sp>
      <p:sp>
        <p:nvSpPr>
          <p:cNvPr id="10" name="Slide Number Placeholder 6"/>
          <p:cNvSpPr>
            <a:spLocks noGrp="1"/>
          </p:cNvSpPr>
          <p:nvPr>
            <p:ph type="sldNum" sz="quarter" idx="17"/>
          </p:nvPr>
        </p:nvSpPr>
        <p:spPr/>
        <p:txBody>
          <a:bodyPr/>
          <a:lstStyle>
            <a:lvl1pPr>
              <a:defRPr/>
            </a:lvl1pPr>
          </a:lstStyle>
          <a:p>
            <a:pPr>
              <a:defRPr/>
            </a:pPr>
            <a:fld id="{FC8015FC-37BB-4002-8841-8E519760A07E}"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6" name="Group 13"/>
          <p:cNvGrpSpPr>
            <a:grpSpLocks/>
          </p:cNvGrpSpPr>
          <p:nvPr/>
        </p:nvGrpSpPr>
        <p:grpSpPr bwMode="auto">
          <a:xfrm rot="-385649">
            <a:off x="312738" y="3521075"/>
            <a:ext cx="4089400" cy="3025775"/>
            <a:chOff x="1524000" y="381000"/>
            <a:chExt cx="3657600" cy="4737978"/>
          </a:xfrm>
        </p:grpSpPr>
        <p:sp>
          <p:nvSpPr>
            <p:cNvPr id="7" name="Rectangle 14"/>
            <p:cNvSpPr/>
            <p:nvPr userDrawn="1"/>
          </p:nvSpPr>
          <p:spPr>
            <a:xfrm>
              <a:off x="1522986" y="380761"/>
              <a:ext cx="3657600" cy="472555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nvGrpSpPr>
          <p:cNvPr id="9" name="Group 9"/>
          <p:cNvGrpSpPr>
            <a:grpSpLocks/>
          </p:cNvGrpSpPr>
          <p:nvPr/>
        </p:nvGrpSpPr>
        <p:grpSpPr bwMode="auto">
          <a:xfrm rot="232774">
            <a:off x="169863" y="241300"/>
            <a:ext cx="4087812" cy="3025775"/>
            <a:chOff x="1524000" y="381000"/>
            <a:chExt cx="3657600" cy="4737978"/>
          </a:xfrm>
        </p:grpSpPr>
        <p:sp>
          <p:nvSpPr>
            <p:cNvPr id="10" name="Rectangle 10"/>
            <p:cNvSpPr/>
            <p:nvPr userDrawn="1"/>
          </p:nvSpPr>
          <p:spPr>
            <a:xfrm>
              <a:off x="1523760" y="381014"/>
              <a:ext cx="3657600" cy="472555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7"/>
          </p:nvPr>
        </p:nvSpPr>
        <p:spPr/>
        <p:txBody>
          <a:bodyPr/>
          <a:lstStyle>
            <a:lvl1pPr>
              <a:defRPr/>
            </a:lvl1pPr>
          </a:lstStyle>
          <a:p>
            <a:pPr>
              <a:defRPr/>
            </a:pPr>
            <a:fld id="{16D32494-9BF9-485A-9B5A-00D3CFD08654}" type="datetimeFigureOut">
              <a:rPr lang="en-US"/>
              <a:pPr>
                <a:defRPr/>
              </a:pPr>
              <a:t>8/11/2015</a:t>
            </a:fld>
            <a:endParaRPr lang="en-US"/>
          </a:p>
        </p:txBody>
      </p:sp>
      <p:sp>
        <p:nvSpPr>
          <p:cNvPr id="14" name="Footer Placeholder 5"/>
          <p:cNvSpPr>
            <a:spLocks noGrp="1"/>
          </p:cNvSpPr>
          <p:nvPr>
            <p:ph type="ftr" sz="quarter" idx="18"/>
          </p:nvPr>
        </p:nvSpPr>
        <p:spPr/>
        <p:txBody>
          <a:bodyPr/>
          <a:lstStyle>
            <a:lvl1pPr>
              <a:defRPr/>
            </a:lvl1pPr>
          </a:lstStyle>
          <a:p>
            <a:pPr>
              <a:defRPr/>
            </a:pPr>
            <a:endParaRPr lang="en-US"/>
          </a:p>
        </p:txBody>
      </p:sp>
      <p:sp>
        <p:nvSpPr>
          <p:cNvPr id="15" name="Slide Number Placeholder 6"/>
          <p:cNvSpPr>
            <a:spLocks noGrp="1"/>
          </p:cNvSpPr>
          <p:nvPr>
            <p:ph type="sldNum" sz="quarter" idx="19"/>
          </p:nvPr>
        </p:nvSpPr>
        <p:spPr/>
        <p:txBody>
          <a:bodyPr/>
          <a:lstStyle>
            <a:lvl1pPr>
              <a:defRPr/>
            </a:lvl1pPr>
          </a:lstStyle>
          <a:p>
            <a:pPr>
              <a:defRPr/>
            </a:pPr>
            <a:fld id="{4BA54CAB-637D-4274-80A7-16E32D33EFF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grpSp>
        <p:nvGrpSpPr>
          <p:cNvPr id="5" name="Group 8"/>
          <p:cNvGrpSpPr>
            <a:grpSpLocks/>
          </p:cNvGrpSpPr>
          <p:nvPr/>
        </p:nvGrpSpPr>
        <p:grpSpPr bwMode="auto">
          <a:xfrm rot="232774">
            <a:off x="2058988" y="379413"/>
            <a:ext cx="5032375" cy="3443287"/>
            <a:chOff x="1524000" y="381000"/>
            <a:chExt cx="3657600" cy="4737978"/>
          </a:xfrm>
        </p:grpSpPr>
        <p:sp>
          <p:nvSpPr>
            <p:cNvPr id="6" name="Rectangle 9"/>
            <p:cNvSpPr/>
            <p:nvPr userDrawn="1"/>
          </p:nvSpPr>
          <p:spPr>
            <a:xfrm>
              <a:off x="1523766" y="381015"/>
              <a:ext cx="3657600" cy="4724872"/>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sp>
        <p:nvSpPr>
          <p:cNvPr id="4" name="Text Placeholder 3"/>
          <p:cNvSpPr>
            <a:spLocks noGrp="1"/>
          </p:cNvSpPr>
          <p:nvPr>
            <p:ph type="body" sz="half" idx="2"/>
          </p:nvPr>
        </p:nvSpPr>
        <p:spPr>
          <a:xfrm>
            <a:off x="914400" y="4928736"/>
            <a:ext cx="7315200" cy="987970"/>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8" name="Date Placeholder 4"/>
          <p:cNvSpPr>
            <a:spLocks noGrp="1"/>
          </p:cNvSpPr>
          <p:nvPr>
            <p:ph type="dt" sz="half" idx="16"/>
          </p:nvPr>
        </p:nvSpPr>
        <p:spPr/>
        <p:txBody>
          <a:bodyPr/>
          <a:lstStyle>
            <a:lvl1pPr>
              <a:defRPr/>
            </a:lvl1pPr>
          </a:lstStyle>
          <a:p>
            <a:pPr>
              <a:defRPr/>
            </a:pPr>
            <a:fld id="{56C4F112-8937-4AA0-A17D-0B7568324E0F}" type="datetimeFigureOut">
              <a:rPr lang="en-US"/>
              <a:pPr>
                <a:defRPr/>
              </a:pPr>
              <a:t>8/11/2015</a:t>
            </a:fld>
            <a:endParaRPr lang="en-US"/>
          </a:p>
        </p:txBody>
      </p:sp>
      <p:sp>
        <p:nvSpPr>
          <p:cNvPr id="9" name="Footer Placeholder 5"/>
          <p:cNvSpPr>
            <a:spLocks noGrp="1"/>
          </p:cNvSpPr>
          <p:nvPr>
            <p:ph type="ftr" sz="quarter" idx="17"/>
          </p:nvPr>
        </p:nvSpPr>
        <p:spPr/>
        <p:txBody>
          <a:bodyPr/>
          <a:lstStyle>
            <a:lvl1pPr>
              <a:defRPr/>
            </a:lvl1pPr>
          </a:lstStyle>
          <a:p>
            <a:pPr>
              <a:defRPr/>
            </a:pPr>
            <a:endParaRPr lang="en-US"/>
          </a:p>
        </p:txBody>
      </p:sp>
      <p:sp>
        <p:nvSpPr>
          <p:cNvPr id="10" name="Slide Number Placeholder 6"/>
          <p:cNvSpPr>
            <a:spLocks noGrp="1"/>
          </p:cNvSpPr>
          <p:nvPr>
            <p:ph type="sldNum" sz="quarter" idx="18"/>
          </p:nvPr>
        </p:nvSpPr>
        <p:spPr/>
        <p:txBody>
          <a:bodyPr/>
          <a:lstStyle>
            <a:lvl1pPr>
              <a:defRPr/>
            </a:lvl1pPr>
          </a:lstStyle>
          <a:p>
            <a:pPr>
              <a:defRPr/>
            </a:pPr>
            <a:fld id="{C675C26C-0F05-4D5E-B86A-9214A3E6B078}"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grpSp>
        <p:nvGrpSpPr>
          <p:cNvPr id="6" name="Group 13"/>
          <p:cNvGrpSpPr>
            <a:grpSpLocks/>
          </p:cNvGrpSpPr>
          <p:nvPr/>
        </p:nvGrpSpPr>
        <p:grpSpPr bwMode="auto">
          <a:xfrm rot="-180000">
            <a:off x="114300" y="115888"/>
            <a:ext cx="3968750" cy="3705225"/>
            <a:chOff x="1524000" y="381000"/>
            <a:chExt cx="3657600" cy="4737978"/>
          </a:xfrm>
        </p:grpSpPr>
        <p:sp>
          <p:nvSpPr>
            <p:cNvPr id="7" name="Rectangle 14"/>
            <p:cNvSpPr/>
            <p:nvPr userDrawn="1"/>
          </p:nvSpPr>
          <p:spPr>
            <a:xfrm>
              <a:off x="1522807" y="380904"/>
              <a:ext cx="3657600" cy="4723767"/>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nvGrpSpPr>
          <p:cNvPr id="9" name="Group 9"/>
          <p:cNvGrpSpPr>
            <a:grpSpLocks/>
          </p:cNvGrpSpPr>
          <p:nvPr/>
        </p:nvGrpSpPr>
        <p:grpSpPr bwMode="auto">
          <a:xfrm rot="360000">
            <a:off x="4165600" y="323850"/>
            <a:ext cx="4792663" cy="3443288"/>
            <a:chOff x="1524000" y="381000"/>
            <a:chExt cx="3657600" cy="4737978"/>
          </a:xfrm>
        </p:grpSpPr>
        <p:sp>
          <p:nvSpPr>
            <p:cNvPr id="10" name="Rectangle 10"/>
            <p:cNvSpPr/>
            <p:nvPr userDrawn="1"/>
          </p:nvSpPr>
          <p:spPr>
            <a:xfrm>
              <a:off x="1523620" y="381036"/>
              <a:ext cx="3657600" cy="4724872"/>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4" name="Text Placeholder 3"/>
          <p:cNvSpPr>
            <a:spLocks noGrp="1"/>
          </p:cNvSpPr>
          <p:nvPr>
            <p:ph type="body" sz="half" idx="2"/>
          </p:nvPr>
        </p:nvSpPr>
        <p:spPr>
          <a:xfrm>
            <a:off x="914400" y="4926106"/>
            <a:ext cx="7315200" cy="990600"/>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8"/>
          </p:nvPr>
        </p:nvSpPr>
        <p:spPr/>
        <p:txBody>
          <a:bodyPr/>
          <a:lstStyle>
            <a:lvl1pPr>
              <a:defRPr/>
            </a:lvl1pPr>
          </a:lstStyle>
          <a:p>
            <a:pPr>
              <a:defRPr/>
            </a:pPr>
            <a:fld id="{F027A8AE-B701-498D-8BB2-5B03376836F7}" type="datetimeFigureOut">
              <a:rPr lang="en-US"/>
              <a:pPr>
                <a:defRPr/>
              </a:pPr>
              <a:t>8/11/2015</a:t>
            </a:fld>
            <a:endParaRPr lang="en-US"/>
          </a:p>
        </p:txBody>
      </p:sp>
      <p:sp>
        <p:nvSpPr>
          <p:cNvPr id="14" name="Footer Placeholder 5"/>
          <p:cNvSpPr>
            <a:spLocks noGrp="1"/>
          </p:cNvSpPr>
          <p:nvPr>
            <p:ph type="ftr" sz="quarter" idx="19"/>
          </p:nvPr>
        </p:nvSpPr>
        <p:spPr/>
        <p:txBody>
          <a:bodyPr/>
          <a:lstStyle>
            <a:lvl1pPr>
              <a:defRPr/>
            </a:lvl1pPr>
          </a:lstStyle>
          <a:p>
            <a:pPr>
              <a:defRPr/>
            </a:pPr>
            <a:endParaRPr lang="en-US"/>
          </a:p>
        </p:txBody>
      </p:sp>
      <p:sp>
        <p:nvSpPr>
          <p:cNvPr id="15" name="Slide Number Placeholder 6"/>
          <p:cNvSpPr>
            <a:spLocks noGrp="1"/>
          </p:cNvSpPr>
          <p:nvPr>
            <p:ph type="sldNum" sz="quarter" idx="20"/>
          </p:nvPr>
        </p:nvSpPr>
        <p:spPr/>
        <p:txBody>
          <a:bodyPr/>
          <a:lstStyle>
            <a:lvl1pPr>
              <a:defRPr/>
            </a:lvl1pPr>
          </a:lstStyle>
          <a:p>
            <a:pPr>
              <a:defRPr/>
            </a:pPr>
            <a:fld id="{B41FC0E6-C3D4-414D-846F-07366675FC31}"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D899C099-8B22-49B5-9862-538D9DCA9BE8}" type="datetimeFigureOut">
              <a:rPr lang="en-US"/>
              <a:pPr>
                <a:defRPr/>
              </a:pPr>
              <a:t>8/11/2015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E1125B-AB8D-4567-ABB2-1AA3ADE5A1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784ED5F7-0F8D-43C4-87AE-01C085AD4A6F}" type="datetimeFigureOut">
              <a:rPr lang="en-US"/>
              <a:pPr>
                <a:defRPr/>
              </a:pPr>
              <a:t>8/11/2015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342497-54DE-43C4-8EAC-F43C78788BC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08026686-6689-4428-B882-8C9359A20119}" type="datetimeFigureOut">
              <a:rPr lang="en-US"/>
              <a:pPr>
                <a:defRPr/>
              </a:pPr>
              <a:t>8/11/2015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B37E12-5221-468A-AC9E-3E27DACBFDE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706586"/>
          </a:xfrm>
        </p:spPr>
        <p:txBody>
          <a:bodyPr tIns="0" rIns="45720" bIns="0">
            <a:normAutofit/>
          </a:bodyPr>
          <a:lstStyle>
            <a:lvl1pPr marL="0" indent="0" algn="l">
              <a:lnSpc>
                <a:spcPts val="2600"/>
              </a:lnSpc>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5" name="Date Placeholder 3"/>
          <p:cNvSpPr>
            <a:spLocks noGrp="1"/>
          </p:cNvSpPr>
          <p:nvPr>
            <p:ph type="dt" sz="half" idx="14"/>
          </p:nvPr>
        </p:nvSpPr>
        <p:spPr>
          <a:xfrm>
            <a:off x="457200" y="6299200"/>
            <a:ext cx="1981200" cy="273050"/>
          </a:xfrm>
        </p:spPr>
        <p:txBody>
          <a:bodyPr/>
          <a:lstStyle>
            <a:lvl1pPr algn="l">
              <a:defRPr sz="1100" smtClean="0">
                <a:latin typeface="Rockwell" pitchFamily="18" charset="0"/>
              </a:defRPr>
            </a:lvl1pPr>
          </a:lstStyle>
          <a:p>
            <a:pPr>
              <a:defRPr/>
            </a:pPr>
            <a:fld id="{D0A40F57-D359-457C-97E1-EA90051411B5}" type="datetimeFigureOut">
              <a:rPr lang="en-US"/>
              <a:pPr>
                <a:defRPr/>
              </a:pPr>
              <a:t>8/11/2015</a:t>
            </a:fld>
            <a:endParaRPr lang="en-US"/>
          </a:p>
        </p:txBody>
      </p:sp>
      <p:sp>
        <p:nvSpPr>
          <p:cNvPr id="6" name="Footer Placeholder 4"/>
          <p:cNvSpPr>
            <a:spLocks noGrp="1"/>
          </p:cNvSpPr>
          <p:nvPr>
            <p:ph type="ftr" sz="quarter" idx="15"/>
          </p:nvPr>
        </p:nvSpPr>
        <p:spPr>
          <a:xfrm>
            <a:off x="3962400" y="6299200"/>
            <a:ext cx="3810000" cy="273050"/>
          </a:xfrm>
        </p:spPr>
        <p:txBody>
          <a:bodyPr/>
          <a:lstStyle>
            <a:lvl1pPr algn="l">
              <a:defRPr/>
            </a:lvl1pPr>
          </a:lstStyle>
          <a:p>
            <a:pPr>
              <a:defRPr/>
            </a:pPr>
            <a:endParaRPr lang="en-US"/>
          </a:p>
        </p:txBody>
      </p:sp>
      <p:sp>
        <p:nvSpPr>
          <p:cNvPr id="7" name="Slide Number Placeholder 5"/>
          <p:cNvSpPr>
            <a:spLocks noGrp="1"/>
          </p:cNvSpPr>
          <p:nvPr>
            <p:ph type="sldNum" sz="quarter" idx="16"/>
          </p:nvPr>
        </p:nvSpPr>
        <p:spPr>
          <a:xfrm>
            <a:off x="8264525" y="6311900"/>
            <a:ext cx="685800" cy="265113"/>
          </a:xfrm>
        </p:spPr>
        <p:txBody>
          <a:bodyPr/>
          <a:lstStyle>
            <a:lvl1pPr>
              <a:defRPr sz="1100" smtClean="0">
                <a:solidFill>
                  <a:schemeClr val="tx1"/>
                </a:solidFill>
                <a:latin typeface="Rockwell" pitchFamily="18" charset="0"/>
              </a:defRPr>
            </a:lvl1pPr>
          </a:lstStyle>
          <a:p>
            <a:pPr>
              <a:defRPr/>
            </a:pPr>
            <a:fld id="{E8745381-C869-49EE-9447-171B4401CFD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lIns="45720" tIns="0" rIns="45720" bIns="0" rtlCol="0" anchor="b">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tIns="0" rIns="45720" bIns="0" rtlCol="0">
            <a:normAutofit/>
          </a:bodyPr>
          <a:lstStyle>
            <a:lvl1pPr marL="0" indent="0">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065E67C-BAF1-43AF-A2B2-B007A3AE0BE7}" type="datetimeFigureOut">
              <a:rPr lang="en-US"/>
              <a:pPr>
                <a:defRPr/>
              </a:pPr>
              <a:t>8/11/2015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3EE26-C00C-4EB9-AD87-90D73BD642D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lstStyle>
            <a:lvl1pPr marL="0" indent="0">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7FA78373-1C2A-43DC-B82C-6FA126A386BC}" type="datetimeFigureOut">
              <a:rPr lang="en-US"/>
              <a:pPr>
                <a:defRPr/>
              </a:pPr>
              <a:t>8/11/2015</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8" name="Slide Number Placeholder 5"/>
          <p:cNvSpPr>
            <a:spLocks noGrp="1"/>
          </p:cNvSpPr>
          <p:nvPr>
            <p:ph type="sldNum" sz="quarter" idx="16"/>
          </p:nvPr>
        </p:nvSpPr>
        <p:spPr/>
        <p:txBody>
          <a:bodyPr/>
          <a:lstStyle>
            <a:lvl1pPr>
              <a:defRPr/>
            </a:lvl1pPr>
          </a:lstStyle>
          <a:p>
            <a:pPr>
              <a:defRPr/>
            </a:pPr>
            <a:fld id="{149515D6-B1F0-4F69-BCD4-7FAA03315A5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grpSp>
        <p:nvGrpSpPr>
          <p:cNvPr id="5" name="Group 8"/>
          <p:cNvGrpSpPr>
            <a:grpSpLocks/>
          </p:cNvGrpSpPr>
          <p:nvPr/>
        </p:nvGrpSpPr>
        <p:grpSpPr bwMode="auto">
          <a:xfrm rot="-360000">
            <a:off x="654050" y="444500"/>
            <a:ext cx="5416550" cy="3630613"/>
            <a:chOff x="1524000" y="381000"/>
            <a:chExt cx="3657600" cy="4737978"/>
          </a:xfrm>
        </p:grpSpPr>
        <p:sp>
          <p:nvSpPr>
            <p:cNvPr id="6" name="Rectangle 9"/>
            <p:cNvSpPr/>
            <p:nvPr userDrawn="1"/>
          </p:nvSpPr>
          <p:spPr>
            <a:xfrm>
              <a:off x="1523326" y="380823"/>
              <a:ext cx="3657600" cy="4723475"/>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4" name="Text Placeholder 3"/>
          <p:cNvSpPr>
            <a:spLocks noGrp="1"/>
          </p:cNvSpPr>
          <p:nvPr>
            <p:ph type="body" sz="half" idx="2"/>
          </p:nvPr>
        </p:nvSpPr>
        <p:spPr>
          <a:xfrm>
            <a:off x="3158117" y="5230906"/>
            <a:ext cx="5532958" cy="865093"/>
          </a:xfrm>
        </p:spPr>
        <p:txBody>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6"/>
          </p:nvPr>
        </p:nvSpPr>
        <p:spPr/>
        <p:txBody>
          <a:bodyPr/>
          <a:lstStyle>
            <a:lvl1pPr>
              <a:defRPr/>
            </a:lvl1pPr>
          </a:lstStyle>
          <a:p>
            <a:pPr>
              <a:defRPr/>
            </a:pPr>
            <a:fld id="{D7304B98-F4B6-4D46-A305-5669CC8C8190}" type="datetimeFigureOut">
              <a:rPr lang="en-US"/>
              <a:pPr>
                <a:defRPr/>
              </a:pPr>
              <a:t>8/11/2015</a:t>
            </a:fld>
            <a:endParaRPr lang="en-US"/>
          </a:p>
        </p:txBody>
      </p:sp>
      <p:sp>
        <p:nvSpPr>
          <p:cNvPr id="9" name="Footer Placeholder 5"/>
          <p:cNvSpPr>
            <a:spLocks noGrp="1"/>
          </p:cNvSpPr>
          <p:nvPr>
            <p:ph type="ftr" sz="quarter" idx="17"/>
          </p:nvPr>
        </p:nvSpPr>
        <p:spPr/>
        <p:txBody>
          <a:bodyPr/>
          <a:lstStyle>
            <a:lvl1pPr>
              <a:defRPr/>
            </a:lvl1pPr>
          </a:lstStyle>
          <a:p>
            <a:pPr>
              <a:defRPr/>
            </a:pPr>
            <a:endParaRPr lang="en-US"/>
          </a:p>
        </p:txBody>
      </p:sp>
      <p:sp>
        <p:nvSpPr>
          <p:cNvPr id="10" name="Slide Number Placeholder 6"/>
          <p:cNvSpPr>
            <a:spLocks noGrp="1"/>
          </p:cNvSpPr>
          <p:nvPr>
            <p:ph type="sldNum" sz="quarter" idx="18"/>
          </p:nvPr>
        </p:nvSpPr>
        <p:spPr/>
        <p:txBody>
          <a:bodyPr/>
          <a:lstStyle>
            <a:lvl1pPr>
              <a:defRPr/>
            </a:lvl1pPr>
          </a:lstStyle>
          <a:p>
            <a:pPr>
              <a:defRPr/>
            </a:pPr>
            <a:fld id="{E20560E9-01CD-445D-ADA8-1D97ABAEB0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fld id="{96B9AFF4-650A-4B18-9EDD-29E76B36A14F}" type="datetimeFigureOut">
              <a:rPr lang="en-US"/>
              <a:pPr>
                <a:defRPr/>
              </a:pPr>
              <a:t>8/11/2015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921761-8128-4666-8A08-CC3F857C8F7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10" descr="Comparison-Underline.png"/>
          <p:cNvPicPr>
            <a:picLocks noChangeAspect="1"/>
          </p:cNvPicPr>
          <p:nvPr/>
        </p:nvPicPr>
        <p:blipFill>
          <a:blip r:embed="rId2"/>
          <a:srcRect/>
          <a:stretch>
            <a:fillRect/>
          </a:stretch>
        </p:blipFill>
        <p:spPr bwMode="auto">
          <a:xfrm>
            <a:off x="957263" y="1897063"/>
            <a:ext cx="3228975" cy="142875"/>
          </a:xfrm>
          <a:prstGeom prst="rect">
            <a:avLst/>
          </a:prstGeom>
          <a:noFill/>
          <a:ln w="9525">
            <a:noFill/>
            <a:miter lim="800000"/>
            <a:headEnd/>
            <a:tailEnd/>
          </a:ln>
        </p:spPr>
      </p:pic>
      <p:pic>
        <p:nvPicPr>
          <p:cNvPr id="8" name="Picture 12" descr="Comparison-Underline.png"/>
          <p:cNvPicPr>
            <a:picLocks noChangeAspect="1"/>
          </p:cNvPicPr>
          <p:nvPr/>
        </p:nvPicPr>
        <p:blipFill>
          <a:blip r:embed="rId2"/>
          <a:srcRect/>
          <a:stretch>
            <a:fillRect/>
          </a:stretch>
        </p:blipFill>
        <p:spPr bwMode="auto">
          <a:xfrm>
            <a:off x="4916488" y="1897063"/>
            <a:ext cx="3228975" cy="142875"/>
          </a:xfrm>
          <a:prstGeom prst="rect">
            <a:avLst/>
          </a:prstGeom>
          <a:noFill/>
          <a:ln w="9525">
            <a:noFill/>
            <a:miter lim="800000"/>
            <a:headEnd/>
            <a:tailEnd/>
          </a:ln>
        </p:spPr>
      </p:pic>
      <p:pic>
        <p:nvPicPr>
          <p:cNvPr id="9" name="Picture 11" descr="Comparison-Underline.png"/>
          <p:cNvPicPr>
            <a:picLocks noChangeAspect="1"/>
          </p:cNvPicPr>
          <p:nvPr/>
        </p:nvPicPr>
        <p:blipFill>
          <a:blip r:embed="rId2"/>
          <a:srcRect/>
          <a:stretch>
            <a:fillRect/>
          </a:stretch>
        </p:blipFill>
        <p:spPr bwMode="auto">
          <a:xfrm>
            <a:off x="957263" y="1897063"/>
            <a:ext cx="3228975" cy="142875"/>
          </a:xfrm>
          <a:prstGeom prst="rect">
            <a:avLst/>
          </a:prstGeom>
          <a:noFill/>
          <a:ln w="9525">
            <a:noFill/>
            <a:miter lim="800000"/>
            <a:headEnd/>
            <a:tailEnd/>
          </a:ln>
        </p:spPr>
      </p:pic>
      <p:pic>
        <p:nvPicPr>
          <p:cNvPr id="10" name="Picture 13" descr="Comparison-Underline.png"/>
          <p:cNvPicPr>
            <a:picLocks noChangeAspect="1"/>
          </p:cNvPicPr>
          <p:nvPr/>
        </p:nvPicPr>
        <p:blipFill>
          <a:blip r:embed="rId2"/>
          <a:srcRect/>
          <a:stretch>
            <a:fillRect/>
          </a:stretch>
        </p:blipFill>
        <p:spPr bwMode="auto">
          <a:xfrm>
            <a:off x="4916488" y="1897063"/>
            <a:ext cx="3228975" cy="142875"/>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Date Placeholder 6"/>
          <p:cNvSpPr>
            <a:spLocks noGrp="1"/>
          </p:cNvSpPr>
          <p:nvPr>
            <p:ph type="dt" sz="half" idx="10"/>
          </p:nvPr>
        </p:nvSpPr>
        <p:spPr/>
        <p:txBody>
          <a:bodyPr/>
          <a:lstStyle>
            <a:lvl1pPr>
              <a:defRPr/>
            </a:lvl1pPr>
          </a:lstStyle>
          <a:p>
            <a:pPr>
              <a:defRPr/>
            </a:pPr>
            <a:fld id="{B2AE56B4-4FE7-431A-BED4-18EBFC4B76CE}" type="datetimeFigureOut">
              <a:rPr lang="en-US"/>
              <a:pPr>
                <a:defRPr/>
              </a:pPr>
              <a:t>8/11/2015</a:t>
            </a:fld>
            <a:endParaRPr lang="en-US"/>
          </a:p>
        </p:txBody>
      </p:sp>
      <p:sp>
        <p:nvSpPr>
          <p:cNvPr id="12" name="Footer Placeholder 7"/>
          <p:cNvSpPr>
            <a:spLocks noGrp="1"/>
          </p:cNvSpPr>
          <p:nvPr>
            <p:ph type="ftr" sz="quarter" idx="11"/>
          </p:nvPr>
        </p:nvSpPr>
        <p:spPr/>
        <p:txBody>
          <a:bodyPr/>
          <a:lstStyle>
            <a:lvl1pPr>
              <a:defRPr/>
            </a:lvl1pPr>
          </a:lstStyle>
          <a:p>
            <a:pPr>
              <a:defRPr/>
            </a:pPr>
            <a:endParaRPr lang="en-US"/>
          </a:p>
        </p:txBody>
      </p:sp>
      <p:sp>
        <p:nvSpPr>
          <p:cNvPr id="13" name="Slide Number Placeholder 8"/>
          <p:cNvSpPr>
            <a:spLocks noGrp="1"/>
          </p:cNvSpPr>
          <p:nvPr>
            <p:ph type="sldNum" sz="quarter" idx="12"/>
          </p:nvPr>
        </p:nvSpPr>
        <p:spPr/>
        <p:txBody>
          <a:bodyPr/>
          <a:lstStyle>
            <a:lvl1pPr>
              <a:defRPr/>
            </a:lvl1pPr>
          </a:lstStyle>
          <a:p>
            <a:pPr>
              <a:defRPr/>
            </a:pPr>
            <a:fld id="{91B7EF18-3256-45F0-961D-38862FB9413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4"/>
          </p:nvPr>
        </p:nvSpPr>
        <p:spPr/>
        <p:txBody>
          <a:bodyPr/>
          <a:lstStyle>
            <a:lvl1pPr>
              <a:defRPr/>
            </a:lvl1pPr>
          </a:lstStyle>
          <a:p>
            <a:pPr>
              <a:defRPr/>
            </a:pPr>
            <a:fld id="{ECF3391F-0415-4F46-B7CC-36698ED10480}" type="datetimeFigureOut">
              <a:rPr lang="en-US"/>
              <a:pPr>
                <a:defRPr/>
              </a:pPr>
              <a:t>8/11/2015</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2EBBA54E-CA84-4510-BC3F-CEF472F1B46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503238"/>
            <a:ext cx="7313613"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914400" y="1735138"/>
            <a:ext cx="7313613" cy="4056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662863" y="6315075"/>
            <a:ext cx="1295400" cy="265113"/>
          </a:xfrm>
          <a:prstGeom prst="rect">
            <a:avLst/>
          </a:prstGeom>
        </p:spPr>
        <p:txBody>
          <a:bodyPr vert="horz" lIns="91440" tIns="45720" rIns="91440" bIns="45720" rtlCol="0" anchor="ctr"/>
          <a:lstStyle>
            <a:lvl1pPr algn="r" fontAlgn="auto">
              <a:spcBef>
                <a:spcPts val="0"/>
              </a:spcBef>
              <a:spcAft>
                <a:spcPts val="0"/>
              </a:spcAft>
              <a:defRPr sz="1100" smtClean="0">
                <a:solidFill>
                  <a:schemeClr val="tx1"/>
                </a:solidFill>
                <a:latin typeface="Rockwell" pitchFamily="18" charset="0"/>
              </a:defRPr>
            </a:lvl1pPr>
          </a:lstStyle>
          <a:p>
            <a:pPr>
              <a:defRPr/>
            </a:pPr>
            <a:fld id="{A15E6ABF-B93C-4500-8457-074145290B8E}" type="datetimeFigureOut">
              <a:rPr lang="en-US"/>
              <a:pPr>
                <a:defRPr/>
              </a:pPr>
              <a:t>8/11/2015</a:t>
            </a:fld>
            <a:endParaRPr lang="en-US"/>
          </a:p>
        </p:txBody>
      </p:sp>
      <p:sp>
        <p:nvSpPr>
          <p:cNvPr id="5" name="Footer Placeholder 4"/>
          <p:cNvSpPr>
            <a:spLocks noGrp="1"/>
          </p:cNvSpPr>
          <p:nvPr>
            <p:ph type="ftr" sz="quarter" idx="3"/>
          </p:nvPr>
        </p:nvSpPr>
        <p:spPr>
          <a:xfrm>
            <a:off x="3943350" y="6305550"/>
            <a:ext cx="3717925" cy="258763"/>
          </a:xfrm>
          <a:prstGeom prst="rect">
            <a:avLst/>
          </a:prstGeom>
        </p:spPr>
        <p:txBody>
          <a:bodyPr vert="horz" lIns="91440" tIns="45720" rIns="91440" bIns="45720" rtlCol="0" anchor="ctr"/>
          <a:lstStyle>
            <a:lvl1pPr algn="r" fontAlgn="auto">
              <a:spcBef>
                <a:spcPts val="0"/>
              </a:spcBef>
              <a:spcAft>
                <a:spcPts val="0"/>
              </a:spcAft>
              <a:defRPr sz="1100">
                <a:solidFill>
                  <a:schemeClr val="tx1"/>
                </a:solidFill>
                <a:latin typeface="Rockwell" pitchFamily="18" charset="0"/>
              </a:defRPr>
            </a:lvl1pPr>
          </a:lstStyle>
          <a:p>
            <a:pPr>
              <a:defRPr/>
            </a:pPr>
            <a:endParaRPr lang="en-US"/>
          </a:p>
        </p:txBody>
      </p:sp>
      <p:sp>
        <p:nvSpPr>
          <p:cNvPr id="6" name="Slide Number Placeholder 5"/>
          <p:cNvSpPr>
            <a:spLocks noGrp="1"/>
          </p:cNvSpPr>
          <p:nvPr>
            <p:ph type="sldNum" sz="quarter" idx="4"/>
          </p:nvPr>
        </p:nvSpPr>
        <p:spPr>
          <a:xfrm>
            <a:off x="7521575" y="5476875"/>
            <a:ext cx="1482725" cy="850900"/>
          </a:xfrm>
          <a:prstGeom prst="rect">
            <a:avLst/>
          </a:prstGeom>
        </p:spPr>
        <p:txBody>
          <a:bodyPr vert="horz" lIns="91440" tIns="45720" rIns="91440" bIns="45720" rtlCol="0" anchor="ctr"/>
          <a:lstStyle>
            <a:lvl1pPr algn="r" fontAlgn="auto">
              <a:spcBef>
                <a:spcPts val="0"/>
              </a:spcBef>
              <a:spcAft>
                <a:spcPts val="0"/>
              </a:spcAft>
              <a:defRPr sz="8200" smtClean="0">
                <a:gradFill>
                  <a:gsLst>
                    <a:gs pos="0">
                      <a:schemeClr val="tx1">
                        <a:alpha val="10000"/>
                      </a:schemeClr>
                    </a:gs>
                    <a:gs pos="100000">
                      <a:schemeClr val="tx1">
                        <a:alpha val="10000"/>
                      </a:schemeClr>
                    </a:gs>
                  </a:gsLst>
                  <a:lin ang="5400000" scaled="0"/>
                </a:gradFill>
                <a:latin typeface="Impact" pitchFamily="34" charset="0"/>
              </a:defRPr>
            </a:lvl1pPr>
          </a:lstStyle>
          <a:p>
            <a:pPr>
              <a:defRPr/>
            </a:pPr>
            <a:fld id="{047DD44E-C77A-4299-80FE-2CC8A6CDF48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9" r:id="rId1"/>
    <p:sldLayoutId id="2147483668" r:id="rId2"/>
    <p:sldLayoutId id="2147483670" r:id="rId3"/>
    <p:sldLayoutId id="2147483671" r:id="rId4"/>
    <p:sldLayoutId id="2147483672" r:id="rId5"/>
    <p:sldLayoutId id="2147483673" r:id="rId6"/>
    <p:sldLayoutId id="2147483667" r:id="rId7"/>
    <p:sldLayoutId id="2147483674" r:id="rId8"/>
    <p:sldLayoutId id="2147483666" r:id="rId9"/>
    <p:sldLayoutId id="2147483665" r:id="rId10"/>
    <p:sldLayoutId id="2147483664" r:id="rId11"/>
    <p:sldLayoutId id="2147483663" r:id="rId12"/>
    <p:sldLayoutId id="2147483662" r:id="rId13"/>
    <p:sldLayoutId id="2147483661" r:id="rId14"/>
    <p:sldLayoutId id="2147483675" r:id="rId15"/>
    <p:sldLayoutId id="2147483676" r:id="rId16"/>
    <p:sldLayoutId id="2147483677" r:id="rId17"/>
    <p:sldLayoutId id="2147483678" r:id="rId18"/>
    <p:sldLayoutId id="2147483679" r:id="rId19"/>
    <p:sldLayoutId id="2147483680" r:id="rId20"/>
  </p:sldLayoutIdLst>
  <p:txStyles>
    <p:titleStyle>
      <a:lvl1pPr algn="ctr" rtl="0" fontAlgn="base">
        <a:spcBef>
          <a:spcPct val="0"/>
        </a:spcBef>
        <a:spcAft>
          <a:spcPct val="0"/>
        </a:spcAft>
        <a:defRPr sz="4600" kern="1200">
          <a:solidFill>
            <a:schemeClr val="tx1"/>
          </a:solidFill>
          <a:latin typeface="+mj-lt"/>
          <a:ea typeface="+mj-ea"/>
          <a:cs typeface="+mj-cs"/>
        </a:defRPr>
      </a:lvl1pPr>
      <a:lvl2pPr algn="ctr" rtl="0" fontAlgn="base">
        <a:spcBef>
          <a:spcPct val="0"/>
        </a:spcBef>
        <a:spcAft>
          <a:spcPct val="0"/>
        </a:spcAft>
        <a:defRPr sz="4600">
          <a:solidFill>
            <a:schemeClr val="tx1"/>
          </a:solidFill>
          <a:latin typeface="Goudy Old Style"/>
        </a:defRPr>
      </a:lvl2pPr>
      <a:lvl3pPr algn="ctr" rtl="0" fontAlgn="base">
        <a:spcBef>
          <a:spcPct val="0"/>
        </a:spcBef>
        <a:spcAft>
          <a:spcPct val="0"/>
        </a:spcAft>
        <a:defRPr sz="4600">
          <a:solidFill>
            <a:schemeClr val="tx1"/>
          </a:solidFill>
          <a:latin typeface="Goudy Old Style"/>
        </a:defRPr>
      </a:lvl3pPr>
      <a:lvl4pPr algn="ctr" rtl="0" fontAlgn="base">
        <a:spcBef>
          <a:spcPct val="0"/>
        </a:spcBef>
        <a:spcAft>
          <a:spcPct val="0"/>
        </a:spcAft>
        <a:defRPr sz="4600">
          <a:solidFill>
            <a:schemeClr val="tx1"/>
          </a:solidFill>
          <a:latin typeface="Goudy Old Style"/>
        </a:defRPr>
      </a:lvl4pPr>
      <a:lvl5pPr algn="ctr" rtl="0" fontAlgn="base">
        <a:spcBef>
          <a:spcPct val="0"/>
        </a:spcBef>
        <a:spcAft>
          <a:spcPct val="0"/>
        </a:spcAft>
        <a:defRPr sz="4600">
          <a:solidFill>
            <a:schemeClr val="tx1"/>
          </a:solidFill>
          <a:latin typeface="Goudy Old Style"/>
        </a:defRPr>
      </a:lvl5pPr>
      <a:lvl6pPr marL="457200" algn="ctr" rtl="0" fontAlgn="base">
        <a:spcBef>
          <a:spcPct val="0"/>
        </a:spcBef>
        <a:spcAft>
          <a:spcPct val="0"/>
        </a:spcAft>
        <a:defRPr sz="4600">
          <a:solidFill>
            <a:schemeClr val="tx1"/>
          </a:solidFill>
          <a:latin typeface="Goudy Old Style"/>
        </a:defRPr>
      </a:lvl6pPr>
      <a:lvl7pPr marL="914400" algn="ctr" rtl="0" fontAlgn="base">
        <a:spcBef>
          <a:spcPct val="0"/>
        </a:spcBef>
        <a:spcAft>
          <a:spcPct val="0"/>
        </a:spcAft>
        <a:defRPr sz="4600">
          <a:solidFill>
            <a:schemeClr val="tx1"/>
          </a:solidFill>
          <a:latin typeface="Goudy Old Style"/>
        </a:defRPr>
      </a:lvl7pPr>
      <a:lvl8pPr marL="1371600" algn="ctr" rtl="0" fontAlgn="base">
        <a:spcBef>
          <a:spcPct val="0"/>
        </a:spcBef>
        <a:spcAft>
          <a:spcPct val="0"/>
        </a:spcAft>
        <a:defRPr sz="4600">
          <a:solidFill>
            <a:schemeClr val="tx1"/>
          </a:solidFill>
          <a:latin typeface="Goudy Old Style"/>
        </a:defRPr>
      </a:lvl8pPr>
      <a:lvl9pPr marL="1828800" algn="ctr" rtl="0" fontAlgn="base">
        <a:spcBef>
          <a:spcPct val="0"/>
        </a:spcBef>
        <a:spcAft>
          <a:spcPct val="0"/>
        </a:spcAft>
        <a:defRPr sz="4600">
          <a:solidFill>
            <a:schemeClr val="tx1"/>
          </a:solidFill>
          <a:latin typeface="Goudy Old Style"/>
        </a:defRPr>
      </a:lvl9pPr>
    </p:titleStyle>
    <p:bodyStyle>
      <a:lvl1pPr marL="463550" indent="-463550" algn="l" rtl="0" fontAlgn="base">
        <a:spcBef>
          <a:spcPts val="2000"/>
        </a:spcBef>
        <a:spcAft>
          <a:spcPct val="0"/>
        </a:spcAft>
        <a:buSzPct val="90000"/>
        <a:buBlip>
          <a:blip r:embed="rId22"/>
        </a:buBlip>
        <a:defRPr sz="2400" kern="1200">
          <a:solidFill>
            <a:schemeClr val="tx1"/>
          </a:solidFill>
          <a:latin typeface="+mn-lt"/>
          <a:ea typeface="+mn-ea"/>
          <a:cs typeface="+mn-cs"/>
        </a:defRPr>
      </a:lvl1pPr>
      <a:lvl2pPr marL="914400" indent="-457200" algn="l" rtl="0" fontAlgn="base">
        <a:spcBef>
          <a:spcPts val="600"/>
        </a:spcBef>
        <a:spcAft>
          <a:spcPct val="0"/>
        </a:spcAft>
        <a:buSzPct val="90000"/>
        <a:buBlip>
          <a:blip r:embed="rId23"/>
        </a:buBlip>
        <a:defRPr sz="2200" kern="1200">
          <a:solidFill>
            <a:schemeClr val="tx1"/>
          </a:solidFill>
          <a:latin typeface="+mn-lt"/>
          <a:ea typeface="+mn-ea"/>
          <a:cs typeface="+mn-cs"/>
        </a:defRPr>
      </a:lvl2pPr>
      <a:lvl3pPr marL="1255713" indent="-341313" algn="l" rtl="0" fontAlgn="base">
        <a:spcBef>
          <a:spcPts val="600"/>
        </a:spcBef>
        <a:spcAft>
          <a:spcPct val="0"/>
        </a:spcAft>
        <a:buSzPct val="90000"/>
        <a:buBlip>
          <a:blip r:embed="rId24"/>
        </a:buBlip>
        <a:defRPr sz="2000" kern="1200">
          <a:solidFill>
            <a:schemeClr val="tx1"/>
          </a:solidFill>
          <a:latin typeface="+mn-lt"/>
          <a:ea typeface="+mn-ea"/>
          <a:cs typeface="+mn-cs"/>
        </a:defRPr>
      </a:lvl3pPr>
      <a:lvl4pPr marL="1597025" indent="-341313" algn="l" rtl="0" fontAlgn="base">
        <a:spcBef>
          <a:spcPts val="600"/>
        </a:spcBef>
        <a:spcAft>
          <a:spcPct val="0"/>
        </a:spcAft>
        <a:buSzPct val="90000"/>
        <a:buBlip>
          <a:blip r:embed="rId24"/>
        </a:buBlip>
        <a:defRPr kern="1200">
          <a:solidFill>
            <a:schemeClr val="tx1"/>
          </a:solidFill>
          <a:latin typeface="+mn-lt"/>
          <a:ea typeface="+mn-ea"/>
          <a:cs typeface="+mn-cs"/>
        </a:defRPr>
      </a:lvl4pPr>
      <a:lvl5pPr marL="1938338" indent="-341313" algn="l" rtl="0" fontAlgn="base">
        <a:spcBef>
          <a:spcPts val="600"/>
        </a:spcBef>
        <a:spcAft>
          <a:spcPct val="0"/>
        </a:spcAft>
        <a:buSzPct val="90000"/>
        <a:buBlip>
          <a:blip r:embed="rId24"/>
        </a:buBlip>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2209800" y="3124200"/>
            <a:ext cx="6477000" cy="1676400"/>
          </a:xfrm>
        </p:spPr>
        <p:txBody>
          <a:bodyPr/>
          <a:lstStyle/>
          <a:p>
            <a:r>
              <a:rPr lang="en-US" sz="5400" smtClean="0"/>
              <a:t>Transitions</a:t>
            </a:r>
          </a:p>
        </p:txBody>
      </p:sp>
      <p:sp>
        <p:nvSpPr>
          <p:cNvPr id="23554" name="Subtitle 2"/>
          <p:cNvSpPr>
            <a:spLocks noGrp="1"/>
          </p:cNvSpPr>
          <p:nvPr>
            <p:ph type="subTitle" idx="1"/>
          </p:nvPr>
        </p:nvSpPr>
        <p:spPr>
          <a:xfrm>
            <a:off x="2209800" y="5056188"/>
            <a:ext cx="6477000" cy="704850"/>
          </a:xfrm>
        </p:spPr>
        <p:txBody>
          <a:bodyPr/>
          <a:lstStyle/>
          <a:p>
            <a:r>
              <a:rPr lang="en-US" sz="3600" smtClean="0"/>
              <a:t>The Writer’s Powerful Tool</a:t>
            </a:r>
          </a:p>
        </p:txBody>
      </p:sp>
      <p:sp>
        <p:nvSpPr>
          <p:cNvPr id="23555"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z="4000" smtClean="0"/>
              <a:t>Traffic Signals: Stop or Yield</a:t>
            </a:r>
          </a:p>
        </p:txBody>
      </p:sp>
      <p:sp>
        <p:nvSpPr>
          <p:cNvPr id="3" name="Content Placeholder 2"/>
          <p:cNvSpPr>
            <a:spLocks noGrp="1"/>
          </p:cNvSpPr>
          <p:nvPr>
            <p:ph idx="1"/>
          </p:nvPr>
        </p:nvSpPr>
        <p:spPr>
          <a:xfrm>
            <a:off x="228600" y="1371600"/>
            <a:ext cx="8686800" cy="5486400"/>
          </a:xfrm>
        </p:spPr>
        <p:txBody>
          <a:bodyPr>
            <a:normAutofit/>
          </a:bodyPr>
          <a:lstStyle/>
          <a:p>
            <a:pPr marL="0">
              <a:lnSpc>
                <a:spcPct val="90000"/>
              </a:lnSpc>
              <a:buFontTx/>
              <a:buNone/>
            </a:pPr>
            <a:r>
              <a:rPr lang="en-US" sz="2800" dirty="0" smtClean="0"/>
              <a:t>Like stoplights and yield signs, transitions tell us when we should slow down and observe a change in affairs or when we can speed ahead into new territory.</a:t>
            </a:r>
          </a:p>
          <a:p>
            <a:pPr>
              <a:lnSpc>
                <a:spcPct val="90000"/>
              </a:lnSpc>
              <a:buFontTx/>
              <a:buNone/>
            </a:pPr>
            <a:r>
              <a:rPr lang="en-US" sz="2800" dirty="0" smtClean="0"/>
              <a:t>Transition as Stop Sign:</a:t>
            </a:r>
          </a:p>
          <a:p>
            <a:pPr>
              <a:lnSpc>
                <a:spcPct val="90000"/>
              </a:lnSpc>
              <a:buFont typeface="Courier New" pitchFamily="49" charset="0"/>
              <a:buChar char="o"/>
            </a:pPr>
            <a:r>
              <a:rPr lang="en-US" dirty="0" smtClean="0"/>
              <a:t>The poem begins with an innocent account of work being done as “the buzz saw snarled and rattled in the yard.” </a:t>
            </a:r>
            <a:r>
              <a:rPr lang="en-US" b="1" i="1" dirty="0" smtClean="0"/>
              <a:t>But in contrast to those benign opening words, </a:t>
            </a:r>
            <a:r>
              <a:rPr lang="en-US" dirty="0" smtClean="0"/>
              <a:t>the repetition of those same words “snarled and rattled” just six lines later and repeated twice in one line, conveys danger. The words take on a negative connotation, and the sounds of the saw become insistent and disconcerting.</a:t>
            </a:r>
          </a:p>
        </p:txBody>
      </p:sp>
      <p:sp>
        <p:nvSpPr>
          <p:cNvPr id="41987"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sz="4000" smtClean="0"/>
              <a:t>The Transition to Yield</a:t>
            </a:r>
          </a:p>
        </p:txBody>
      </p:sp>
      <p:sp>
        <p:nvSpPr>
          <p:cNvPr id="44034" name="Content Placeholder 2"/>
          <p:cNvSpPr>
            <a:spLocks noGrp="1"/>
          </p:cNvSpPr>
          <p:nvPr>
            <p:ph idx="1"/>
          </p:nvPr>
        </p:nvSpPr>
        <p:spPr>
          <a:xfrm>
            <a:off x="228600" y="1371600"/>
            <a:ext cx="8686800" cy="5486400"/>
          </a:xfrm>
        </p:spPr>
        <p:txBody>
          <a:bodyPr/>
          <a:lstStyle/>
          <a:p>
            <a:pPr>
              <a:buFontTx/>
              <a:buNone/>
            </a:pPr>
            <a:r>
              <a:rPr lang="en-US" sz="2800" dirty="0" smtClean="0"/>
              <a:t>Transition as Yield Sign:</a:t>
            </a:r>
          </a:p>
          <a:p>
            <a:pPr>
              <a:buFont typeface="Courier New" pitchFamily="49" charset="0"/>
              <a:buChar char="o"/>
            </a:pPr>
            <a:r>
              <a:rPr lang="en-US" dirty="0" smtClean="0"/>
              <a:t>The poem begins with an innocent account of work being done as “the buzz saw snarled and rattled in the yard.” The image,</a:t>
            </a:r>
            <a:r>
              <a:rPr lang="en-US" b="1" i="1" dirty="0" smtClean="0"/>
              <a:t> indeed, </a:t>
            </a:r>
            <a:r>
              <a:rPr lang="en-US" dirty="0" smtClean="0"/>
              <a:t>takes on</a:t>
            </a:r>
            <a:r>
              <a:rPr lang="en-US" b="1" i="1" dirty="0" smtClean="0"/>
              <a:t> </a:t>
            </a:r>
            <a:r>
              <a:rPr lang="en-US" dirty="0" smtClean="0"/>
              <a:t>additional</a:t>
            </a:r>
            <a:r>
              <a:rPr lang="en-US" b="1" i="1" dirty="0" smtClean="0"/>
              <a:t> </a:t>
            </a:r>
            <a:r>
              <a:rPr lang="en-US" dirty="0" smtClean="0"/>
              <a:t>significance as</a:t>
            </a:r>
            <a:r>
              <a:rPr lang="en-US" b="1" i="1" dirty="0" smtClean="0"/>
              <a:t> </a:t>
            </a:r>
            <a:r>
              <a:rPr lang="en-US" dirty="0" smtClean="0"/>
              <a:t>he uses those same words “snarled and rattled” just six lines later, repeated twice in one line. Frost </a:t>
            </a:r>
            <a:r>
              <a:rPr lang="en-US" b="1" dirty="0" smtClean="0"/>
              <a:t>then </a:t>
            </a:r>
            <a:r>
              <a:rPr lang="en-US" dirty="0" smtClean="0"/>
              <a:t>expands the image of the saw by telling us that sometimes it “ran light” but that at other times it “had to bear a load.” He seems to be suggesting here</a:t>
            </a:r>
            <a:r>
              <a:rPr lang="en-US" b="1" dirty="0" smtClean="0"/>
              <a:t> </a:t>
            </a:r>
            <a:r>
              <a:rPr lang="en-US" dirty="0" smtClean="0"/>
              <a:t>that there are alternatives to what eventually happens in the poem.</a:t>
            </a:r>
          </a:p>
        </p:txBody>
      </p:sp>
      <p:sp>
        <p:nvSpPr>
          <p:cNvPr id="44035"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mtClean="0"/>
              <a:t>Which to Choose?</a:t>
            </a:r>
          </a:p>
        </p:txBody>
      </p:sp>
      <p:sp>
        <p:nvSpPr>
          <p:cNvPr id="46082" name="Content Placeholder 2"/>
          <p:cNvSpPr>
            <a:spLocks noGrp="1"/>
          </p:cNvSpPr>
          <p:nvPr>
            <p:ph idx="1"/>
          </p:nvPr>
        </p:nvSpPr>
        <p:spPr>
          <a:xfrm>
            <a:off x="0" y="1735138"/>
            <a:ext cx="8915400" cy="4818062"/>
          </a:xfrm>
        </p:spPr>
        <p:txBody>
          <a:bodyPr/>
          <a:lstStyle/>
          <a:p>
            <a:r>
              <a:rPr lang="en-US" sz="2800" dirty="0" smtClean="0"/>
              <a:t>Which is better, the stop sign or the yield sign?</a:t>
            </a:r>
          </a:p>
          <a:p>
            <a:pPr marL="742950" lvl="1" indent="-285750"/>
            <a:r>
              <a:rPr lang="en-US" sz="2600" dirty="0" smtClean="0"/>
              <a:t>It depends on where you are going.  </a:t>
            </a:r>
          </a:p>
          <a:p>
            <a:pPr marL="742950" lvl="1" indent="-285750"/>
            <a:r>
              <a:rPr lang="en-US" sz="2600" dirty="0" smtClean="0"/>
              <a:t>In the examples of the previous two slides, the writer of the “stop sign” transition, </a:t>
            </a:r>
            <a:r>
              <a:rPr lang="en-US" sz="2600" b="1" i="1" dirty="0" smtClean="0"/>
              <a:t>“But in contrast to those benign opening words,” </a:t>
            </a:r>
            <a:r>
              <a:rPr lang="en-US" sz="2600" dirty="0" smtClean="0"/>
              <a:t>wants to emphasize the difference between the simple sounds expressed in the poem’s opening image and the way those sounds become threatening later in the poem. The writer wants us to think, “Hey, wait. Something different is going on here than I originally thought.”</a:t>
            </a:r>
          </a:p>
        </p:txBody>
      </p:sp>
      <p:sp>
        <p:nvSpPr>
          <p:cNvPr id="46083"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sz="4000" smtClean="0"/>
              <a:t>Or?</a:t>
            </a:r>
          </a:p>
        </p:txBody>
      </p:sp>
      <p:sp>
        <p:nvSpPr>
          <p:cNvPr id="48130" name="Content Placeholder 2"/>
          <p:cNvSpPr>
            <a:spLocks noGrp="1"/>
          </p:cNvSpPr>
          <p:nvPr>
            <p:ph idx="1"/>
          </p:nvPr>
        </p:nvSpPr>
        <p:spPr>
          <a:xfrm>
            <a:off x="304800" y="1371600"/>
            <a:ext cx="8534400" cy="5181600"/>
          </a:xfrm>
        </p:spPr>
        <p:txBody>
          <a:bodyPr/>
          <a:lstStyle/>
          <a:p>
            <a:r>
              <a:rPr lang="en-US" sz="2800" dirty="0" smtClean="0"/>
              <a:t>But the writer of the “yield sign” transition, </a:t>
            </a:r>
            <a:r>
              <a:rPr lang="en-US" sz="2800" b="1" i="1" dirty="0" smtClean="0"/>
              <a:t>“The image, indeed, takes on additional significance as,” </a:t>
            </a:r>
            <a:r>
              <a:rPr lang="en-US" sz="2800" dirty="0" smtClean="0"/>
              <a:t>wants to emphasize the way Frost builds coherence in his poem by repeating ideas and images. This writer wants us to say, “Oh, okay. I see that there is unity in this poem because of the repetition.”</a:t>
            </a:r>
          </a:p>
          <a:p>
            <a:r>
              <a:rPr lang="en-US" sz="2800" dirty="0" smtClean="0"/>
              <a:t>The first writer wants to emphasize the way the tone changes in the poem.</a:t>
            </a:r>
          </a:p>
          <a:p>
            <a:r>
              <a:rPr lang="en-US" sz="2800" dirty="0" smtClean="0"/>
              <a:t>The second writer wants to emphasize the way the poem coheres.</a:t>
            </a:r>
          </a:p>
        </p:txBody>
      </p:sp>
      <p:sp>
        <p:nvSpPr>
          <p:cNvPr id="48131"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914400" y="228600"/>
            <a:ext cx="7313613" cy="838200"/>
          </a:xfrm>
        </p:spPr>
        <p:txBody>
          <a:bodyPr/>
          <a:lstStyle/>
          <a:p>
            <a:r>
              <a:rPr lang="en-US" sz="4000" smtClean="0"/>
              <a:t>Side by Side</a:t>
            </a:r>
          </a:p>
        </p:txBody>
      </p:sp>
      <p:sp>
        <p:nvSpPr>
          <p:cNvPr id="4" name="Content Placeholder 3"/>
          <p:cNvSpPr>
            <a:spLocks noGrp="1"/>
          </p:cNvSpPr>
          <p:nvPr>
            <p:ph sz="half" idx="1"/>
          </p:nvPr>
        </p:nvSpPr>
        <p:spPr>
          <a:xfrm>
            <a:off x="0" y="1066800"/>
            <a:ext cx="4479925" cy="5791200"/>
          </a:xfrm>
        </p:spPr>
        <p:txBody>
          <a:bodyPr rtlCol="0">
            <a:normAutofit lnSpcReduction="10000"/>
          </a:bodyPr>
          <a:lstStyle/>
          <a:p>
            <a:pPr fontAlgn="auto">
              <a:spcAft>
                <a:spcPts val="0"/>
              </a:spcAft>
              <a:defRPr/>
            </a:pPr>
            <a:r>
              <a:rPr lang="en-US" sz="2400" dirty="0" smtClean="0"/>
              <a:t>The poem begins with an innocent account of work being done as “the buzz saw snarled and rattled in the yard.” </a:t>
            </a:r>
            <a:r>
              <a:rPr lang="en-US" sz="2400" b="1" i="1" dirty="0" smtClean="0"/>
              <a:t>But in contrast to those benign opening words, </a:t>
            </a:r>
            <a:r>
              <a:rPr lang="en-US" sz="2400" dirty="0" smtClean="0"/>
              <a:t>the repetition of those same words “snarled and rattled,” coming just six lines later and repeated twice in one line, conveys danger. The words take on a negative connotation, and the sounds of the saw become insistent and disconcerting.</a:t>
            </a:r>
          </a:p>
          <a:p>
            <a:pPr fontAlgn="auto">
              <a:spcAft>
                <a:spcPts val="0"/>
              </a:spcAft>
              <a:defRPr/>
            </a:pPr>
            <a:endParaRPr lang="en-US" dirty="0"/>
          </a:p>
        </p:txBody>
      </p:sp>
      <p:sp>
        <p:nvSpPr>
          <p:cNvPr id="5" name="Content Placeholder 4"/>
          <p:cNvSpPr>
            <a:spLocks noGrp="1"/>
          </p:cNvSpPr>
          <p:nvPr>
            <p:ph sz="half" idx="2"/>
          </p:nvPr>
        </p:nvSpPr>
        <p:spPr>
          <a:xfrm>
            <a:off x="4343401" y="1066800"/>
            <a:ext cx="4800600" cy="5791200"/>
          </a:xfrm>
        </p:spPr>
        <p:txBody>
          <a:bodyPr rtlCol="0">
            <a:normAutofit lnSpcReduction="10000"/>
          </a:bodyPr>
          <a:lstStyle/>
          <a:p>
            <a:pPr fontAlgn="auto">
              <a:spcAft>
                <a:spcPts val="0"/>
              </a:spcAft>
              <a:defRPr/>
            </a:pPr>
            <a:r>
              <a:rPr lang="en-US" sz="2400" dirty="0" smtClean="0"/>
              <a:t>The poem begins with an innocent account of work being done as “the buzz saw snarled and rattled in the yard.” </a:t>
            </a:r>
            <a:r>
              <a:rPr lang="en-US" sz="2400" b="1" i="1" dirty="0" smtClean="0"/>
              <a:t>The image, indeed, takes on additional significance as </a:t>
            </a:r>
            <a:r>
              <a:rPr lang="en-US" sz="2400" dirty="0" smtClean="0"/>
              <a:t>he uses those same words “snarled and rattled” just six lines later, repeated twice in one line.  Frost </a:t>
            </a:r>
            <a:r>
              <a:rPr lang="en-US" sz="2400" b="1" dirty="0" smtClean="0"/>
              <a:t>then </a:t>
            </a:r>
            <a:r>
              <a:rPr lang="en-US" sz="2400" dirty="0" smtClean="0"/>
              <a:t>expands the image of the saw by telling </a:t>
            </a:r>
            <a:br>
              <a:rPr lang="en-US" sz="2400" dirty="0" smtClean="0"/>
            </a:br>
            <a:r>
              <a:rPr lang="en-US" sz="2400" dirty="0" smtClean="0"/>
              <a:t>us that sometimes it “ran light” but that at other times it “had to bear a load.” He seems to be suggesting </a:t>
            </a:r>
            <a:r>
              <a:rPr lang="en-US" sz="2400" b="1" dirty="0" smtClean="0"/>
              <a:t>here </a:t>
            </a:r>
            <a:r>
              <a:rPr lang="en-US" sz="2400" dirty="0" smtClean="0"/>
              <a:t>that there are alternatives to what eventually happens in the poem.</a:t>
            </a:r>
          </a:p>
          <a:p>
            <a:pPr fontAlgn="auto">
              <a:spcAft>
                <a:spcPts val="0"/>
              </a:spcAft>
              <a:defRPr/>
            </a:pPr>
            <a:endParaRPr lang="en-US" dirty="0" smtClean="0"/>
          </a:p>
          <a:p>
            <a:pPr fontAlgn="auto">
              <a:spcAft>
                <a:spcPts val="0"/>
              </a:spcAft>
              <a:defRPr/>
            </a:pPr>
            <a:endParaRPr lang="en-US" dirty="0"/>
          </a:p>
        </p:txBody>
      </p:sp>
      <p:sp>
        <p:nvSpPr>
          <p:cNvPr id="50180"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sz="4000" smtClean="0"/>
              <a:t>Transitions to Indicate Place</a:t>
            </a:r>
          </a:p>
        </p:txBody>
      </p:sp>
      <p:sp>
        <p:nvSpPr>
          <p:cNvPr id="52226" name="Content Placeholder 4"/>
          <p:cNvSpPr>
            <a:spLocks noGrp="1"/>
          </p:cNvSpPr>
          <p:nvPr>
            <p:ph idx="1"/>
          </p:nvPr>
        </p:nvSpPr>
        <p:spPr>
          <a:xfrm>
            <a:off x="685800" y="1735138"/>
            <a:ext cx="7313613" cy="4056062"/>
          </a:xfrm>
        </p:spPr>
        <p:txBody>
          <a:bodyPr/>
          <a:lstStyle/>
          <a:p>
            <a:pPr marL="9144">
              <a:buFontTx/>
              <a:buNone/>
            </a:pPr>
            <a:r>
              <a:rPr lang="en-US" dirty="0" smtClean="0"/>
              <a:t>Use transitions to help the reader see the physical placement of the ideas or images you are discussing.</a:t>
            </a:r>
          </a:p>
          <a:p>
            <a:r>
              <a:rPr lang="en-US" b="1" i="1" dirty="0" smtClean="0"/>
              <a:t>Behind the saw </a:t>
            </a:r>
            <a:r>
              <a:rPr lang="en-US" dirty="0" smtClean="0"/>
              <a:t>are “Five mountain ranges,” providing an image of remoteness but also of importance.</a:t>
            </a:r>
          </a:p>
          <a:p>
            <a:r>
              <a:rPr lang="en-US" b="1" i="1" dirty="0" smtClean="0"/>
              <a:t>Out in the yard beside </a:t>
            </a:r>
            <a:r>
              <a:rPr lang="en-US" dirty="0" smtClean="0"/>
              <a:t>the boy stands his sister “in her apron” to call the workers in to eat.</a:t>
            </a:r>
          </a:p>
          <a:p>
            <a:r>
              <a:rPr lang="en-US" b="1" i="1" dirty="0" smtClean="0"/>
              <a:t>There, near </a:t>
            </a:r>
            <a:r>
              <a:rPr lang="en-US" dirty="0" smtClean="0"/>
              <a:t>his sister and the others, the boy holds “up the hand.”</a:t>
            </a:r>
          </a:p>
        </p:txBody>
      </p:sp>
      <p:sp>
        <p:nvSpPr>
          <p:cNvPr id="52227"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sz="4000" smtClean="0"/>
              <a:t>Transitions to Indicate Purpose</a:t>
            </a:r>
          </a:p>
        </p:txBody>
      </p:sp>
      <p:sp>
        <p:nvSpPr>
          <p:cNvPr id="54274" name="Content Placeholder 2"/>
          <p:cNvSpPr>
            <a:spLocks noGrp="1"/>
          </p:cNvSpPr>
          <p:nvPr>
            <p:ph idx="1"/>
          </p:nvPr>
        </p:nvSpPr>
        <p:spPr>
          <a:xfrm>
            <a:off x="914400" y="1371600"/>
            <a:ext cx="7313613" cy="4419600"/>
          </a:xfrm>
        </p:spPr>
        <p:txBody>
          <a:bodyPr/>
          <a:lstStyle/>
          <a:p>
            <a:pPr>
              <a:buFontTx/>
              <a:buNone/>
            </a:pPr>
            <a:r>
              <a:rPr lang="en-US" sz="2800" dirty="0" smtClean="0"/>
              <a:t>Use transitions to indicate purpose.  </a:t>
            </a:r>
          </a:p>
          <a:p>
            <a:r>
              <a:rPr lang="en-US" dirty="0" smtClean="0"/>
              <a:t>Frost uses the word “supper” rather than “dinner” to convey the simple nature of these rural people. </a:t>
            </a:r>
            <a:r>
              <a:rPr lang="en-US" b="1" i="1" dirty="0" smtClean="0"/>
              <a:t>To that end as well </a:t>
            </a:r>
            <a:r>
              <a:rPr lang="en-US" dirty="0" smtClean="0"/>
              <a:t>he calls attention to the sister’s “apron” and to the fact that the wood will be used in a country “stove” rather than in a more suburban “fireplace” or “hearth.”</a:t>
            </a:r>
          </a:p>
        </p:txBody>
      </p:sp>
      <p:sp>
        <p:nvSpPr>
          <p:cNvPr id="54275"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sz="4000" smtClean="0"/>
              <a:t>Transition to Emphasize</a:t>
            </a:r>
          </a:p>
        </p:txBody>
      </p:sp>
      <p:sp>
        <p:nvSpPr>
          <p:cNvPr id="56322" name="Content Placeholder 2"/>
          <p:cNvSpPr>
            <a:spLocks noGrp="1"/>
          </p:cNvSpPr>
          <p:nvPr>
            <p:ph idx="1"/>
          </p:nvPr>
        </p:nvSpPr>
        <p:spPr/>
        <p:txBody>
          <a:bodyPr/>
          <a:lstStyle/>
          <a:p>
            <a:pPr>
              <a:buFontTx/>
              <a:buNone/>
            </a:pPr>
            <a:r>
              <a:rPr lang="en-US" sz="2800" dirty="0" smtClean="0"/>
              <a:t>Use transitions to emphasize your points.  </a:t>
            </a:r>
          </a:p>
          <a:p>
            <a:r>
              <a:rPr lang="en-US" dirty="0" smtClean="0"/>
              <a:t>The line “the buzz saw snarled and rattled” carries a negative connotation as the sounds of the saw become insistent and disconcerting. </a:t>
            </a:r>
            <a:r>
              <a:rPr lang="en-US" b="1" i="1" dirty="0" smtClean="0"/>
              <a:t>Indeed</a:t>
            </a:r>
            <a:r>
              <a:rPr lang="en-US" dirty="0" smtClean="0"/>
              <a:t>, the tone becomes consistently threatening as the speaker confesses, “I wish they might have said.” </a:t>
            </a:r>
            <a:r>
              <a:rPr lang="en-US" b="1" i="1" dirty="0" smtClean="0"/>
              <a:t>In fact</a:t>
            </a:r>
            <a:r>
              <a:rPr lang="en-US" dirty="0" smtClean="0"/>
              <a:t>, Frost even gives the saw an evil personification, suggesting it has malevolent intentions as it “seemed to leap” onto the boy’s hand.</a:t>
            </a:r>
          </a:p>
        </p:txBody>
      </p:sp>
      <p:sp>
        <p:nvSpPr>
          <p:cNvPr id="56323"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sz="4000" smtClean="0"/>
              <a:t>Transitions to Indicate Time</a:t>
            </a:r>
          </a:p>
        </p:txBody>
      </p:sp>
      <p:sp>
        <p:nvSpPr>
          <p:cNvPr id="58370" name="Content Placeholder 2"/>
          <p:cNvSpPr>
            <a:spLocks noGrp="1"/>
          </p:cNvSpPr>
          <p:nvPr>
            <p:ph idx="1"/>
          </p:nvPr>
        </p:nvSpPr>
        <p:spPr>
          <a:xfrm>
            <a:off x="304800" y="1371600"/>
            <a:ext cx="8534400" cy="5181600"/>
          </a:xfrm>
        </p:spPr>
        <p:txBody>
          <a:bodyPr/>
          <a:lstStyle/>
          <a:p>
            <a:pPr>
              <a:buFontTx/>
              <a:buNone/>
            </a:pPr>
            <a:r>
              <a:rPr lang="en-US" sz="2800" dirty="0" smtClean="0"/>
              <a:t>Use transitions to indicate how the story unfolds in time.</a:t>
            </a:r>
          </a:p>
          <a:p>
            <a:r>
              <a:rPr lang="en-US" dirty="0" smtClean="0"/>
              <a:t>The story </a:t>
            </a:r>
            <a:r>
              <a:rPr lang="en-US" b="1" i="1" dirty="0" smtClean="0"/>
              <a:t>begins </a:t>
            </a:r>
            <a:r>
              <a:rPr lang="en-US" dirty="0" smtClean="0"/>
              <a:t>with an aural image of a buzz saw. </a:t>
            </a:r>
            <a:r>
              <a:rPr lang="en-US" b="1" i="1" dirty="0" smtClean="0"/>
              <a:t>Later</a:t>
            </a:r>
            <a:r>
              <a:rPr lang="en-US" dirty="0" smtClean="0"/>
              <a:t>, though, the imagery becomes visual, as in “Under the sunset” and “His sister stood beside them in her apron.” </a:t>
            </a:r>
            <a:r>
              <a:rPr lang="en-US" b="1" i="1" dirty="0" smtClean="0"/>
              <a:t>When </a:t>
            </a:r>
            <a:r>
              <a:rPr lang="en-US" dirty="0" smtClean="0"/>
              <a:t>the boy’s hand has met the saw, the imagery is tactile and kinesthetic as the saw “leaped out.” </a:t>
            </a:r>
            <a:r>
              <a:rPr lang="en-US" b="1" i="1" dirty="0" smtClean="0"/>
              <a:t>But when </a:t>
            </a:r>
            <a:r>
              <a:rPr lang="en-US" dirty="0" smtClean="0"/>
              <a:t>the doctor arrives, the imagery is once again aural with the boy’s plaintive cry, “Don’t let him cut my hand off –.”</a:t>
            </a:r>
          </a:p>
        </p:txBody>
      </p:sp>
      <p:sp>
        <p:nvSpPr>
          <p:cNvPr id="58371"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0" y="503238"/>
            <a:ext cx="9144000" cy="868362"/>
          </a:xfrm>
        </p:spPr>
        <p:txBody>
          <a:bodyPr/>
          <a:lstStyle/>
          <a:p>
            <a:r>
              <a:rPr lang="en-US" sz="4000" dirty="0" smtClean="0"/>
              <a:t>Transitions to Indicate </a:t>
            </a:r>
            <a:br>
              <a:rPr lang="en-US" sz="4000" dirty="0" smtClean="0"/>
            </a:br>
            <a:r>
              <a:rPr lang="en-US" sz="4000" dirty="0" smtClean="0"/>
              <a:t>Causal Relationships</a:t>
            </a:r>
          </a:p>
        </p:txBody>
      </p:sp>
      <p:sp>
        <p:nvSpPr>
          <p:cNvPr id="60418" name="Content Placeholder 2"/>
          <p:cNvSpPr>
            <a:spLocks noGrp="1"/>
          </p:cNvSpPr>
          <p:nvPr>
            <p:ph idx="1"/>
          </p:nvPr>
        </p:nvSpPr>
        <p:spPr>
          <a:xfrm>
            <a:off x="304800" y="1600200"/>
            <a:ext cx="8610600" cy="5257800"/>
          </a:xfrm>
        </p:spPr>
        <p:txBody>
          <a:bodyPr/>
          <a:lstStyle/>
          <a:p>
            <a:pPr>
              <a:buFontTx/>
              <a:buNone/>
            </a:pPr>
            <a:r>
              <a:rPr lang="en-US" sz="2800" dirty="0" smtClean="0"/>
              <a:t>Use transitions to show causal relationships.</a:t>
            </a:r>
          </a:p>
          <a:p>
            <a:r>
              <a:rPr lang="en-US" dirty="0" smtClean="0"/>
              <a:t>Frost uses the word “supper” rather than “dinner” to convey the simple nature of these rural people. To that end as well he calls attention to the sister’s “apron” and to the fact that the wood will be used in a country “stove” rather than in a more suburban “fireplace” or “hearth.” </a:t>
            </a:r>
            <a:r>
              <a:rPr lang="en-US" b="1" i="1" dirty="0" smtClean="0"/>
              <a:t>Consequently, then</a:t>
            </a:r>
            <a:r>
              <a:rPr lang="en-US" dirty="0" smtClean="0"/>
              <a:t>, the setting is reinforced by the diction describing the characters, leading to a unified narrative of rural people—their work, their tragedy, and their endurance beyond it.</a:t>
            </a:r>
          </a:p>
          <a:p>
            <a:endParaRPr lang="en-US" dirty="0" smtClean="0"/>
          </a:p>
          <a:p>
            <a:endParaRPr lang="en-US" dirty="0" smtClean="0"/>
          </a:p>
        </p:txBody>
      </p:sp>
      <p:sp>
        <p:nvSpPr>
          <p:cNvPr id="60419"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Easier Than Life</a:t>
            </a:r>
          </a:p>
        </p:txBody>
      </p:sp>
      <p:sp>
        <p:nvSpPr>
          <p:cNvPr id="25602" name="Content Placeholder 2"/>
          <p:cNvSpPr>
            <a:spLocks noGrp="1"/>
          </p:cNvSpPr>
          <p:nvPr>
            <p:ph idx="1"/>
          </p:nvPr>
        </p:nvSpPr>
        <p:spPr>
          <a:xfrm>
            <a:off x="381000" y="1371600"/>
            <a:ext cx="8458200" cy="4741863"/>
          </a:xfrm>
        </p:spPr>
        <p:txBody>
          <a:bodyPr/>
          <a:lstStyle/>
          <a:p>
            <a:r>
              <a:rPr lang="en-US" sz="3200" dirty="0" smtClean="0"/>
              <a:t>Transitions between high school and college or between life at home with one’s parents and life in an independent setting can cause problems for some individuals.  </a:t>
            </a:r>
          </a:p>
          <a:p>
            <a:r>
              <a:rPr lang="en-US" sz="3200" dirty="0" smtClean="0"/>
              <a:t>Fortunately, transitions for the writer are far less complicated. But they are immensely important. Transitions aid clear, coherent, and effective writing.</a:t>
            </a:r>
          </a:p>
        </p:txBody>
      </p:sp>
      <p:sp>
        <p:nvSpPr>
          <p:cNvPr id="25603"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smtClean="0"/>
              <a:t>In Sum</a:t>
            </a:r>
          </a:p>
        </p:txBody>
      </p:sp>
      <p:sp>
        <p:nvSpPr>
          <p:cNvPr id="62466" name="Content Placeholder 2"/>
          <p:cNvSpPr>
            <a:spLocks noGrp="1"/>
          </p:cNvSpPr>
          <p:nvPr>
            <p:ph idx="1"/>
          </p:nvPr>
        </p:nvSpPr>
        <p:spPr>
          <a:xfrm>
            <a:off x="914400" y="1735138"/>
            <a:ext cx="7313613" cy="4741862"/>
          </a:xfrm>
        </p:spPr>
        <p:txBody>
          <a:bodyPr/>
          <a:lstStyle/>
          <a:p>
            <a:r>
              <a:rPr lang="en-US" sz="3200" dirty="0" smtClean="0"/>
              <a:t>Ideas, organization, and evidence are powerful tools for the writer of exposition or argument, literary or otherwise. But few tools in the writer’s workbox are as influential as transitions.  They guide, unify, show direction, relate, and emphasize. Don’t take them lightly, and don’t hesitate to use them plentifully.  </a:t>
            </a:r>
          </a:p>
        </p:txBody>
      </p:sp>
      <p:sp>
        <p:nvSpPr>
          <p:cNvPr id="62467"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Types of Transitions</a:t>
            </a:r>
          </a:p>
        </p:txBody>
      </p:sp>
      <p:sp>
        <p:nvSpPr>
          <p:cNvPr id="27650" name="Content Placeholder 2"/>
          <p:cNvSpPr>
            <a:spLocks noGrp="1"/>
          </p:cNvSpPr>
          <p:nvPr>
            <p:ph idx="1"/>
          </p:nvPr>
        </p:nvSpPr>
        <p:spPr/>
        <p:txBody>
          <a:bodyPr/>
          <a:lstStyle/>
          <a:p>
            <a:r>
              <a:rPr lang="en-US" sz="2800" smtClean="0"/>
              <a:t>Transitions come </a:t>
            </a:r>
            <a:r>
              <a:rPr lang="en-US" sz="2800" i="1" smtClean="0"/>
              <a:t>between </a:t>
            </a:r>
            <a:r>
              <a:rPr lang="en-US" sz="2800" smtClean="0"/>
              <a:t>ideas or </a:t>
            </a:r>
            <a:r>
              <a:rPr lang="en-US" sz="2800" i="1" smtClean="0"/>
              <a:t>within </a:t>
            </a:r>
            <a:r>
              <a:rPr lang="en-US" sz="2800" smtClean="0"/>
              <a:t>them.  </a:t>
            </a:r>
          </a:p>
          <a:p>
            <a:r>
              <a:rPr lang="en-US" sz="2800" smtClean="0"/>
              <a:t>Transitions may lead from one sentence to the next or from one paragraph to the next.  Transitions even lead from one chapter to the next.  </a:t>
            </a:r>
          </a:p>
          <a:p>
            <a:r>
              <a:rPr lang="en-US" sz="2800" smtClean="0"/>
              <a:t>See the next slides for examples of effective use of transitions both </a:t>
            </a:r>
            <a:r>
              <a:rPr lang="en-US" sz="2800" i="1" smtClean="0"/>
              <a:t>between </a:t>
            </a:r>
            <a:r>
              <a:rPr lang="en-US" sz="2800" smtClean="0"/>
              <a:t>and </a:t>
            </a:r>
            <a:r>
              <a:rPr lang="en-US" sz="2800" i="1" smtClean="0"/>
              <a:t>within </a:t>
            </a:r>
            <a:r>
              <a:rPr lang="en-US" sz="2800" smtClean="0"/>
              <a:t>ideas.</a:t>
            </a:r>
          </a:p>
        </p:txBody>
      </p:sp>
      <p:sp>
        <p:nvSpPr>
          <p:cNvPr id="27651"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z="4000" smtClean="0"/>
              <a:t>Transitions Between Sentences</a:t>
            </a:r>
          </a:p>
        </p:txBody>
      </p:sp>
      <p:sp>
        <p:nvSpPr>
          <p:cNvPr id="29698" name="Content Placeholder 2"/>
          <p:cNvSpPr>
            <a:spLocks noGrp="1"/>
          </p:cNvSpPr>
          <p:nvPr>
            <p:ph idx="1"/>
          </p:nvPr>
        </p:nvSpPr>
        <p:spPr>
          <a:xfrm>
            <a:off x="914400" y="1735138"/>
            <a:ext cx="7313613" cy="4513262"/>
          </a:xfrm>
        </p:spPr>
        <p:txBody>
          <a:bodyPr/>
          <a:lstStyle/>
          <a:p>
            <a:r>
              <a:rPr lang="en-US" sz="2800" dirty="0" smtClean="0"/>
              <a:t>Elizabeth Barrett </a:t>
            </a:r>
            <a:r>
              <a:rPr lang="en-US" sz="2800" dirty="0" err="1" smtClean="0"/>
              <a:t>Browning’s</a:t>
            </a:r>
            <a:r>
              <a:rPr lang="en-US" sz="2800" dirty="0" smtClean="0"/>
              <a:t> sonnet “How Do I Love Thee? Let Me Count the Ways” begins with a question. </a:t>
            </a:r>
            <a:r>
              <a:rPr lang="en-US" sz="2800" b="1" dirty="0" smtClean="0"/>
              <a:t>But rather than </a:t>
            </a:r>
            <a:r>
              <a:rPr lang="en-US" sz="2800" dirty="0" smtClean="0"/>
              <a:t>merely asking a rhetorical question, she actually answers, or at least attempts to respond to, her question. </a:t>
            </a:r>
            <a:r>
              <a:rPr lang="en-US" sz="2800" b="1" dirty="0" smtClean="0"/>
              <a:t>First </a:t>
            </a:r>
            <a:r>
              <a:rPr lang="en-US" sz="2800" dirty="0" smtClean="0"/>
              <a:t>she tells us that her strategy will be to “count” the ways she loves. </a:t>
            </a:r>
            <a:r>
              <a:rPr lang="en-US" sz="2800" b="1" dirty="0" smtClean="0"/>
              <a:t>Then </a:t>
            </a:r>
            <a:r>
              <a:rPr lang="en-US" sz="2800" dirty="0" smtClean="0"/>
              <a:t>she goes on to make a list of eight distinct ways of loving.</a:t>
            </a:r>
          </a:p>
        </p:txBody>
      </p:sp>
      <p:sp>
        <p:nvSpPr>
          <p:cNvPr id="29699"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914400" y="228600"/>
            <a:ext cx="7313613" cy="1143000"/>
          </a:xfrm>
        </p:spPr>
        <p:txBody>
          <a:bodyPr/>
          <a:lstStyle/>
          <a:p>
            <a:r>
              <a:rPr lang="en-US" sz="4000" smtClean="0"/>
              <a:t>Transitions Between Paragraphs</a:t>
            </a:r>
          </a:p>
        </p:txBody>
      </p:sp>
      <p:sp>
        <p:nvSpPr>
          <p:cNvPr id="3" name="Content Placeholder 2"/>
          <p:cNvSpPr>
            <a:spLocks noGrp="1"/>
          </p:cNvSpPr>
          <p:nvPr>
            <p:ph idx="1"/>
          </p:nvPr>
        </p:nvSpPr>
        <p:spPr>
          <a:xfrm>
            <a:off x="0" y="1524000"/>
            <a:ext cx="9144000" cy="5715000"/>
          </a:xfrm>
        </p:spPr>
        <p:txBody>
          <a:bodyPr>
            <a:normAutofit/>
          </a:bodyPr>
          <a:lstStyle/>
          <a:p>
            <a:pPr>
              <a:lnSpc>
                <a:spcPct val="90000"/>
              </a:lnSpc>
            </a:pPr>
            <a:r>
              <a:rPr lang="en-US" sz="2500" dirty="0" smtClean="0"/>
              <a:t>Elizabeth Barrett </a:t>
            </a:r>
            <a:r>
              <a:rPr lang="en-US" sz="2500" dirty="0" err="1" smtClean="0"/>
              <a:t>Browning’s</a:t>
            </a:r>
            <a:r>
              <a:rPr lang="en-US" sz="2500" dirty="0" smtClean="0"/>
              <a:t> sonnet begins with a question. But rather than merely asking a rhetorical question, she actually answers, or at least attempts to respond to, her question. First she tells us that her strategy will be to “count” the ways she loves.  Then she goes on to make a list of eight distinct ways of loving.</a:t>
            </a:r>
          </a:p>
          <a:p>
            <a:pPr>
              <a:lnSpc>
                <a:spcPct val="90000"/>
              </a:lnSpc>
            </a:pPr>
            <a:r>
              <a:rPr lang="en-US" sz="2500" b="1" dirty="0" smtClean="0"/>
              <a:t>But rather than merely name </a:t>
            </a:r>
            <a:r>
              <a:rPr lang="en-US" sz="2500" dirty="0" smtClean="0"/>
              <a:t>as one might make out a grocery list—butter, eggs, carrots, etc.—Browning elaborates on each of the ways she loves. . . .</a:t>
            </a:r>
          </a:p>
          <a:p>
            <a:pPr>
              <a:lnSpc>
                <a:spcPct val="90000"/>
              </a:lnSpc>
            </a:pPr>
            <a:r>
              <a:rPr lang="en-US" sz="2500" b="1" dirty="0" smtClean="0"/>
              <a:t>And finally, in the second-to-last line</a:t>
            </a:r>
            <a:r>
              <a:rPr lang="en-US" sz="2500" dirty="0" smtClean="0"/>
              <a:t>, she tops the list with her most important hope, which is that she will find salvation with her beloved after death. . . .</a:t>
            </a:r>
          </a:p>
          <a:p>
            <a:pPr>
              <a:lnSpc>
                <a:spcPct val="90000"/>
              </a:lnSpc>
            </a:pPr>
            <a:endParaRPr lang="en-US" sz="2500" dirty="0" smtClean="0"/>
          </a:p>
        </p:txBody>
      </p:sp>
      <p:sp>
        <p:nvSpPr>
          <p:cNvPr id="31747"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z="4000" smtClean="0"/>
              <a:t>Transitions Within Sentences</a:t>
            </a:r>
          </a:p>
        </p:txBody>
      </p:sp>
      <p:sp>
        <p:nvSpPr>
          <p:cNvPr id="33794" name="Content Placeholder 2"/>
          <p:cNvSpPr>
            <a:spLocks noGrp="1"/>
          </p:cNvSpPr>
          <p:nvPr>
            <p:ph idx="1"/>
          </p:nvPr>
        </p:nvSpPr>
        <p:spPr/>
        <p:txBody>
          <a:bodyPr/>
          <a:lstStyle/>
          <a:p>
            <a:r>
              <a:rPr lang="en-US" sz="2800" dirty="0" smtClean="0"/>
              <a:t>Elizabeth Barrett </a:t>
            </a:r>
            <a:r>
              <a:rPr lang="en-US" sz="2800" dirty="0" err="1" smtClean="0"/>
              <a:t>Browning’s</a:t>
            </a:r>
            <a:r>
              <a:rPr lang="en-US" sz="2800" dirty="0" smtClean="0"/>
              <a:t> sonnet begins with a question. Rather than merely asking a rhetorical question, </a:t>
            </a:r>
            <a:r>
              <a:rPr lang="en-US" sz="2800" b="1" dirty="0" smtClean="0"/>
              <a:t>though</a:t>
            </a:r>
            <a:r>
              <a:rPr lang="en-US" sz="2800" dirty="0" smtClean="0"/>
              <a:t>, she actually answers her question. </a:t>
            </a:r>
            <a:r>
              <a:rPr lang="en-US" sz="2800" b="1" dirty="0" smtClean="0"/>
              <a:t>S</a:t>
            </a:r>
            <a:r>
              <a:rPr lang="en-US" sz="2800" dirty="0" smtClean="0"/>
              <a:t>he tells us </a:t>
            </a:r>
            <a:r>
              <a:rPr lang="en-US" sz="2800" b="1" dirty="0" smtClean="0"/>
              <a:t>first </a:t>
            </a:r>
            <a:r>
              <a:rPr lang="en-US" sz="2800" dirty="0" smtClean="0"/>
              <a:t>that her strategy will be to “count” the ways she loves. She goes on, </a:t>
            </a:r>
            <a:r>
              <a:rPr lang="en-US" sz="2800" b="1" dirty="0" smtClean="0"/>
              <a:t>then</a:t>
            </a:r>
            <a:r>
              <a:rPr lang="en-US" sz="2800" dirty="0" smtClean="0"/>
              <a:t>, to make a list of eight distinct ways of loving.</a:t>
            </a:r>
          </a:p>
          <a:p>
            <a:endParaRPr lang="en-US" dirty="0" smtClean="0"/>
          </a:p>
        </p:txBody>
      </p:sp>
      <p:sp>
        <p:nvSpPr>
          <p:cNvPr id="33795"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914400" y="228600"/>
            <a:ext cx="7313613" cy="838200"/>
          </a:xfrm>
        </p:spPr>
        <p:txBody>
          <a:bodyPr/>
          <a:lstStyle/>
          <a:p>
            <a:r>
              <a:rPr lang="en-US" sz="4400" smtClean="0"/>
              <a:t>Transitions Within Paragraphs</a:t>
            </a:r>
          </a:p>
        </p:txBody>
      </p:sp>
      <p:sp>
        <p:nvSpPr>
          <p:cNvPr id="35842" name="Content Placeholder 2"/>
          <p:cNvSpPr>
            <a:spLocks noGrp="1"/>
          </p:cNvSpPr>
          <p:nvPr>
            <p:ph idx="1"/>
          </p:nvPr>
        </p:nvSpPr>
        <p:spPr>
          <a:xfrm>
            <a:off x="0" y="1295400"/>
            <a:ext cx="9144000" cy="5791200"/>
          </a:xfrm>
        </p:spPr>
        <p:txBody>
          <a:bodyPr/>
          <a:lstStyle/>
          <a:p>
            <a:r>
              <a:rPr lang="en-US" sz="2200" dirty="0" smtClean="0"/>
              <a:t>Elizabeth Barrett </a:t>
            </a:r>
            <a:r>
              <a:rPr lang="en-US" sz="2200" dirty="0" err="1" smtClean="0"/>
              <a:t>Browning’s</a:t>
            </a:r>
            <a:r>
              <a:rPr lang="en-US" sz="2200" dirty="0" smtClean="0"/>
              <a:t> sonnet begins with a question. But rather than merely asking a rhetorical question, she actually answers, or at least attempts to respond to, her question. First she tells us that her strategy will be to “count” the ways she loves. Then she goes on to make a list of eight distinct ways of loving.</a:t>
            </a:r>
          </a:p>
          <a:p>
            <a:r>
              <a:rPr lang="en-US" sz="2200" dirty="0" smtClean="0"/>
              <a:t>Browning elaborates on each of the ways she loves, </a:t>
            </a:r>
            <a:r>
              <a:rPr lang="en-US" sz="2200" b="1" dirty="0" smtClean="0"/>
              <a:t>rather than merely listing </a:t>
            </a:r>
            <a:r>
              <a:rPr lang="en-US" sz="2200" dirty="0" smtClean="0"/>
              <a:t>as one writes out the groceries one needs—butter, eggs, carrots, etc.  </a:t>
            </a:r>
            <a:r>
              <a:rPr lang="en-US" sz="2200" b="1" dirty="0" smtClean="0"/>
              <a:t>Instead</a:t>
            </a:r>
            <a:r>
              <a:rPr lang="en-US" sz="2200" dirty="0" smtClean="0"/>
              <a:t>, she . . . .  </a:t>
            </a:r>
          </a:p>
          <a:p>
            <a:r>
              <a:rPr lang="en-US" sz="2200" b="1" dirty="0" smtClean="0"/>
              <a:t>S</a:t>
            </a:r>
            <a:r>
              <a:rPr lang="en-US" sz="2200" dirty="0" smtClean="0"/>
              <a:t>he </a:t>
            </a:r>
            <a:r>
              <a:rPr lang="en-US" sz="2200" b="1" dirty="0" smtClean="0"/>
              <a:t>goes on to </a:t>
            </a:r>
            <a:r>
              <a:rPr lang="en-US" sz="2200" dirty="0" smtClean="0"/>
              <a:t>top the list with her most important hope, which is that she will find salvation with her beloved after death. . . .</a:t>
            </a:r>
          </a:p>
          <a:p>
            <a:r>
              <a:rPr lang="en-US" sz="2200" dirty="0" smtClean="0"/>
              <a:t>The sonnet, </a:t>
            </a:r>
            <a:r>
              <a:rPr lang="en-US" sz="2200" b="1" dirty="0" smtClean="0"/>
              <a:t>in sum</a:t>
            </a:r>
            <a:r>
              <a:rPr lang="en-US" sz="2200" dirty="0" smtClean="0"/>
              <a:t>, is a categorization of a person’s relationship to a beloved, including her assumption of a spiritual union in the afterlife.</a:t>
            </a:r>
          </a:p>
          <a:p>
            <a:endParaRPr lang="en-US" sz="2200" dirty="0" smtClean="0"/>
          </a:p>
        </p:txBody>
      </p:sp>
      <p:sp>
        <p:nvSpPr>
          <p:cNvPr id="35843"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z="4000" smtClean="0"/>
              <a:t>The Logic of Transitions</a:t>
            </a:r>
          </a:p>
        </p:txBody>
      </p:sp>
      <p:sp>
        <p:nvSpPr>
          <p:cNvPr id="37890" name="Content Placeholder 2"/>
          <p:cNvSpPr>
            <a:spLocks noGrp="1"/>
          </p:cNvSpPr>
          <p:nvPr>
            <p:ph idx="1"/>
          </p:nvPr>
        </p:nvSpPr>
        <p:spPr>
          <a:xfrm>
            <a:off x="381000" y="1371600"/>
            <a:ext cx="8458200" cy="5486400"/>
          </a:xfrm>
        </p:spPr>
        <p:txBody>
          <a:bodyPr/>
          <a:lstStyle/>
          <a:p>
            <a:pPr marL="9144">
              <a:buFontTx/>
              <a:buNone/>
            </a:pPr>
            <a:r>
              <a:rPr lang="en-US" dirty="0" smtClean="0"/>
              <a:t>Choose transitions wisely, for they have the power to direct (or misdirect) your reader’s thinking.</a:t>
            </a:r>
          </a:p>
          <a:p>
            <a:r>
              <a:rPr lang="en-US" b="1" dirty="0" smtClean="0"/>
              <a:t>Confusing:</a:t>
            </a:r>
            <a:r>
              <a:rPr lang="en-US" dirty="0" smtClean="0"/>
              <a:t> Frost begins “Out, Out –” with an image of sound—the “snarl” of the saw. </a:t>
            </a:r>
            <a:r>
              <a:rPr lang="en-US" b="1" i="1" dirty="0" smtClean="0"/>
              <a:t>For example</a:t>
            </a:r>
            <a:r>
              <a:rPr lang="en-US" dirty="0" smtClean="0"/>
              <a:t>, he goes immediately to an image of both sight and touch as the saw “made dust” and “dropped” the wood. </a:t>
            </a:r>
          </a:p>
          <a:p>
            <a:r>
              <a:rPr lang="en-US" b="1" dirty="0" smtClean="0"/>
              <a:t>Better:</a:t>
            </a:r>
            <a:r>
              <a:rPr lang="en-US" dirty="0" smtClean="0"/>
              <a:t> Frost begins “Out, Out –” with an image of sound—the “snarl” of the saw. </a:t>
            </a:r>
            <a:r>
              <a:rPr lang="en-US" b="1" i="1" dirty="0" smtClean="0"/>
              <a:t>Then </a:t>
            </a:r>
            <a:r>
              <a:rPr lang="en-US" dirty="0" smtClean="0"/>
              <a:t>he goes immediately to an image of both sight and touch, for the saw “made dust” and “dropped” the wood.</a:t>
            </a:r>
          </a:p>
        </p:txBody>
      </p:sp>
      <p:sp>
        <p:nvSpPr>
          <p:cNvPr id="37891"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z="4000" smtClean="0"/>
              <a:t>Directing Thought</a:t>
            </a:r>
          </a:p>
        </p:txBody>
      </p:sp>
      <p:sp>
        <p:nvSpPr>
          <p:cNvPr id="39938" name="Content Placeholder 2"/>
          <p:cNvSpPr>
            <a:spLocks noGrp="1"/>
          </p:cNvSpPr>
          <p:nvPr>
            <p:ph idx="1"/>
          </p:nvPr>
        </p:nvSpPr>
        <p:spPr>
          <a:xfrm>
            <a:off x="381000" y="1371600"/>
            <a:ext cx="8534400" cy="5257800"/>
          </a:xfrm>
        </p:spPr>
        <p:txBody>
          <a:bodyPr/>
          <a:lstStyle/>
          <a:p>
            <a:pPr marL="0">
              <a:buFontTx/>
              <a:buNone/>
            </a:pPr>
            <a:r>
              <a:rPr lang="en-US" sz="2800" dirty="0" smtClean="0"/>
              <a:t>Transitions take your reader by the hand and tell him or her how to follow your thinking.</a:t>
            </a:r>
          </a:p>
          <a:p>
            <a:r>
              <a:rPr lang="en-US" sz="2800" dirty="0" smtClean="0"/>
              <a:t>In the third and fourth lines, the speaker shows us where the saw is located—in a rural area near “five mountain ranges.”</a:t>
            </a:r>
            <a:r>
              <a:rPr lang="en-US" sz="2800" b="1" i="1" dirty="0" smtClean="0"/>
              <a:t> In addition</a:t>
            </a:r>
            <a:r>
              <a:rPr lang="en-US" sz="2800" dirty="0" smtClean="0"/>
              <a:t>, the speaker identifies the time of day with “Under the sunset.” </a:t>
            </a:r>
            <a:r>
              <a:rPr lang="en-US" sz="2800" b="1" i="1" dirty="0" smtClean="0"/>
              <a:t>After that, though</a:t>
            </a:r>
            <a:r>
              <a:rPr lang="en-US" sz="2800" dirty="0" smtClean="0"/>
              <a:t>, he introduces an ominous feeling by repeating “snarled and rattled” twice, warning us of something terrible to come.</a:t>
            </a:r>
          </a:p>
        </p:txBody>
      </p:sp>
      <p:sp>
        <p:nvSpPr>
          <p:cNvPr id="39939"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Goudy Old Style"/>
              </a:rPr>
              <a:t>© 2012 Pearson Education, Inc.</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345</TotalTime>
  <Words>2014</Words>
  <Application>Microsoft Office PowerPoint</Application>
  <PresentationFormat>On-screen Show (4:3)</PresentationFormat>
  <Paragraphs>106</Paragraphs>
  <Slides>20</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Courier New</vt:lpstr>
      <vt:lpstr>Goudy Old Style</vt:lpstr>
      <vt:lpstr>Impact</vt:lpstr>
      <vt:lpstr>Rockwell</vt:lpstr>
      <vt:lpstr>Inkwell</vt:lpstr>
      <vt:lpstr>Transitions</vt:lpstr>
      <vt:lpstr>Easier Than Life</vt:lpstr>
      <vt:lpstr>Types of Transitions</vt:lpstr>
      <vt:lpstr>Transitions Between Sentences</vt:lpstr>
      <vt:lpstr>Transitions Between Paragraphs</vt:lpstr>
      <vt:lpstr>Transitions Within Sentences</vt:lpstr>
      <vt:lpstr>Transitions Within Paragraphs</vt:lpstr>
      <vt:lpstr>The Logic of Transitions</vt:lpstr>
      <vt:lpstr>Directing Thought</vt:lpstr>
      <vt:lpstr>Traffic Signals: Stop or Yield</vt:lpstr>
      <vt:lpstr>The Transition to Yield</vt:lpstr>
      <vt:lpstr>Which to Choose?</vt:lpstr>
      <vt:lpstr>Or?</vt:lpstr>
      <vt:lpstr>Side by Side</vt:lpstr>
      <vt:lpstr>Transitions to Indicate Place</vt:lpstr>
      <vt:lpstr>Transitions to Indicate Purpose</vt:lpstr>
      <vt:lpstr>Transition to Emphasize</vt:lpstr>
      <vt:lpstr>Transitions to Indicate Time</vt:lpstr>
      <vt:lpstr>Transitions to Indicate  Causal Relationships</vt:lpstr>
      <vt:lpstr>In Sum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Transitions</dc:title>
  <dc:creator>Mary Basson</dc:creator>
  <cp:lastModifiedBy>Amanda Long</cp:lastModifiedBy>
  <cp:revision>76</cp:revision>
  <dcterms:created xsi:type="dcterms:W3CDTF">2011-06-01T01:50:19Z</dcterms:created>
  <dcterms:modified xsi:type="dcterms:W3CDTF">2015-08-11T16:00:58Z</dcterms:modified>
</cp:coreProperties>
</file>