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3B88-36C3-4C4E-A983-C88579EF1EC0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9EF5-CEC2-479F-BE8A-A85F9C62F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13B88-36C3-4C4E-A983-C88579EF1EC0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9EF5-CEC2-479F-BE8A-A85F9C62F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0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64445"/>
      </p:ext>
    </p:extLst>
  </p:cSld>
  <p:clrMapOvr>
    <a:masterClrMapping/>
  </p:clrMapOvr>
  <p:transition advClick="0" advTm="1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00907"/>
      </p:ext>
    </p:extLst>
  </p:cSld>
  <p:clrMapOvr>
    <a:masterClrMapping/>
  </p:clrMapOvr>
  <p:transition advClick="0" advTm="12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4393"/>
      </p:ext>
    </p:extLst>
  </p:cSld>
  <p:clrMapOvr>
    <a:masterClrMapping/>
  </p:clrMapOvr>
  <p:transition advClick="0" advTm="12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74520"/>
      </p:ext>
    </p:extLst>
  </p:cSld>
  <p:clrMapOvr>
    <a:masterClrMapping/>
  </p:clrMapOvr>
  <p:transition advClick="0" advTm="12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92052"/>
      </p:ext>
    </p:extLst>
  </p:cSld>
  <p:clrMapOvr>
    <a:masterClrMapping/>
  </p:clrMapOvr>
  <p:transition advClick="0" advTm="12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827"/>
      </p:ext>
    </p:extLst>
  </p:cSld>
  <p:clrMapOvr>
    <a:masterClrMapping/>
  </p:clrMapOvr>
  <p:transition advClick="0" advTm="12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36270"/>
      </p:ext>
    </p:extLst>
  </p:cSld>
  <p:clrMapOvr>
    <a:masterClrMapping/>
  </p:clrMapOvr>
  <p:transition advClick="0" advTm="12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38446"/>
      </p:ext>
    </p:extLst>
  </p:cSld>
  <p:clrMapOvr>
    <a:masterClrMapping/>
  </p:clrMapOvr>
  <p:transition advClick="0" advTm="12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99577"/>
      </p:ext>
    </p:extLst>
  </p:cSld>
  <p:clrMapOvr>
    <a:masterClrMapping/>
  </p:clrMapOvr>
  <p:transition advClick="0" advTm="12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62765"/>
      </p:ext>
    </p:extLst>
  </p:cSld>
  <p:clrMapOvr>
    <a:masterClrMapping/>
  </p:clrMapOvr>
  <p:transition advClick="0" advTm="12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23031"/>
      </p:ext>
    </p:extLst>
  </p:cSld>
  <p:clrMapOvr>
    <a:masterClrMapping/>
  </p:clrMapOvr>
  <p:transition advClick="0" advTm="1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27462"/>
      </p:ext>
    </p:extLst>
  </p:cSld>
  <p:clrMapOvr>
    <a:masterClrMapping/>
  </p:clrMapOvr>
  <p:transition advClick="0" advTm="12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50607"/>
      </p:ext>
    </p:extLst>
  </p:cSld>
  <p:clrMapOvr>
    <a:masterClrMapping/>
  </p:clrMapOvr>
  <p:transition advClick="0" advTm="12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32253"/>
      </p:ext>
    </p:extLst>
  </p:cSld>
  <p:clrMapOvr>
    <a:masterClrMapping/>
  </p:clrMapOvr>
  <p:transition advClick="0" advTm="12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36386"/>
      </p:ext>
    </p:extLst>
  </p:cSld>
  <p:clrMapOvr>
    <a:masterClrMapping/>
  </p:clrMapOvr>
  <p:transition advClick="0" advTm="12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62915"/>
      </p:ext>
    </p:extLst>
  </p:cSld>
  <p:clrMapOvr>
    <a:masterClrMapping/>
  </p:clrMapOvr>
  <p:transition advClick="0" advTm="1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06279"/>
      </p:ext>
    </p:extLst>
  </p:cSld>
  <p:clrMapOvr>
    <a:masterClrMapping/>
  </p:clrMapOvr>
  <p:transition advClick="0" advTm="1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20461"/>
      </p:ext>
    </p:extLst>
  </p:cSld>
  <p:clrMapOvr>
    <a:masterClrMapping/>
  </p:clrMapOvr>
  <p:transition advClick="0" advTm="12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43992"/>
      </p:ext>
    </p:extLst>
  </p:cSld>
  <p:clrMapOvr>
    <a:masterClrMapping/>
  </p:clrMapOvr>
  <p:transition advClick="0" advTm="1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4719"/>
      </p:ext>
    </p:extLst>
  </p:cSld>
  <p:clrMapOvr>
    <a:masterClrMapping/>
  </p:clrMapOvr>
  <p:transition advClick="0" advTm="12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16839"/>
      </p:ext>
    </p:extLst>
  </p:cSld>
  <p:clrMapOvr>
    <a:masterClrMapping/>
  </p:clrMapOvr>
  <p:transition advClick="0" advTm="12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25491"/>
      </p:ext>
    </p:extLst>
  </p:cSld>
  <p:clrMapOvr>
    <a:masterClrMapping/>
  </p:clrMapOvr>
  <p:transition advClick="0" advTm="12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78997"/>
      </p:ext>
    </p:extLst>
  </p:cSld>
  <p:clrMapOvr>
    <a:masterClrMapping/>
  </p:clrMapOvr>
  <p:transition advClick="0" advTm="12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Long</dc:creator>
  <cp:lastModifiedBy>Amanda Long</cp:lastModifiedBy>
  <cp:revision>1</cp:revision>
  <dcterms:created xsi:type="dcterms:W3CDTF">2015-07-01T16:08:30Z</dcterms:created>
  <dcterms:modified xsi:type="dcterms:W3CDTF">2015-07-01T16:08:31Z</dcterms:modified>
</cp:coreProperties>
</file>